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1"/>
  </p:notesMasterIdLst>
  <p:sldIdLst>
    <p:sldId id="256" r:id="rId5"/>
    <p:sldId id="257" r:id="rId6"/>
    <p:sldId id="258" r:id="rId7"/>
    <p:sldId id="268" r:id="rId8"/>
    <p:sldId id="259" r:id="rId9"/>
    <p:sldId id="260" r:id="rId10"/>
    <p:sldId id="261" r:id="rId11"/>
    <p:sldId id="269" r:id="rId12"/>
    <p:sldId id="262" r:id="rId13"/>
    <p:sldId id="263" r:id="rId14"/>
    <p:sldId id="271" r:id="rId15"/>
    <p:sldId id="264" r:id="rId16"/>
    <p:sldId id="266" r:id="rId17"/>
    <p:sldId id="265" r:id="rId18"/>
    <p:sldId id="27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7EC7E-1B74-F4D9-FE4A-5BED589F9564}" v="69" dt="2025-04-21T19:24:38.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7" d="100"/>
          <a:sy n="107" d="100"/>
        </p:scale>
        <p:origin x="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7802F-59D0-43EB-9DB3-0EA26D666DF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8FF9992-F6C0-44F1-AF45-22011EA59894}">
      <dgm:prSet phldrT="[Text]" phldr="0"/>
      <dgm:spPr/>
      <dgm:t>
        <a:bodyPr/>
        <a:lstStyle/>
        <a:p>
          <a:pPr rtl="0"/>
          <a:r>
            <a:rPr lang="en-US">
              <a:latin typeface="The Serif Hand Black"/>
            </a:rPr>
            <a:t>Be the</a:t>
          </a:r>
          <a:r>
            <a:rPr lang="en-US" b="0" i="0" u="none" strike="noStrike" cap="none" baseline="0" noProof="0">
              <a:latin typeface="The Serif Hand Black"/>
            </a:rPr>
            <a:t> song writer</a:t>
          </a:r>
          <a:endParaRPr lang="en-US"/>
        </a:p>
      </dgm:t>
    </dgm:pt>
    <dgm:pt modelId="{2C4DB6F3-E1DF-4E5D-AD70-C0CC4C996A76}" type="parTrans" cxnId="{E9468612-3028-4ACB-A634-C6D3BFB52318}">
      <dgm:prSet/>
      <dgm:spPr/>
      <dgm:t>
        <a:bodyPr/>
        <a:lstStyle/>
        <a:p>
          <a:endParaRPr lang="en-US"/>
        </a:p>
      </dgm:t>
    </dgm:pt>
    <dgm:pt modelId="{BB9BFE10-9FE8-4E78-A1C8-721EE836E5F3}" type="sibTrans" cxnId="{E9468612-3028-4ACB-A634-C6D3BFB52318}">
      <dgm:prSet/>
      <dgm:spPr/>
      <dgm:t>
        <a:bodyPr/>
        <a:lstStyle/>
        <a:p>
          <a:endParaRPr lang="en-US"/>
        </a:p>
      </dgm:t>
    </dgm:pt>
    <dgm:pt modelId="{E8398911-AB0B-4D6D-A776-7EFF8929203E}">
      <dgm:prSet phldrT="[Text]" phldr="0"/>
      <dgm:spPr/>
      <dgm:t>
        <a:bodyPr/>
        <a:lstStyle/>
        <a:p>
          <a:pPr rtl="0"/>
          <a:r>
            <a:rPr lang="en-US" dirty="0">
              <a:latin typeface="The Serif Hand Black"/>
            </a:rPr>
            <a:t>Be the singer</a:t>
          </a:r>
          <a:endParaRPr lang="en-US" dirty="0"/>
        </a:p>
      </dgm:t>
    </dgm:pt>
    <dgm:pt modelId="{1B09898F-AB0F-4B18-A412-7084A96A2A79}" type="parTrans" cxnId="{032E03AC-C655-4FFA-9168-0BCCEE8A3618}">
      <dgm:prSet/>
      <dgm:spPr/>
      <dgm:t>
        <a:bodyPr/>
        <a:lstStyle/>
        <a:p>
          <a:endParaRPr lang="en-US"/>
        </a:p>
      </dgm:t>
    </dgm:pt>
    <dgm:pt modelId="{6248543C-9B68-436D-A649-0A12EEF5EA53}" type="sibTrans" cxnId="{032E03AC-C655-4FFA-9168-0BCCEE8A3618}">
      <dgm:prSet/>
      <dgm:spPr/>
      <dgm:t>
        <a:bodyPr/>
        <a:lstStyle/>
        <a:p>
          <a:endParaRPr lang="en-US"/>
        </a:p>
      </dgm:t>
    </dgm:pt>
    <dgm:pt modelId="{D5FC740B-09FC-4123-B7D8-8A852AA7BC1B}" type="pres">
      <dgm:prSet presAssocID="{7C97802F-59D0-43EB-9DB3-0EA26D666DF3}" presName="cycle" presStyleCnt="0">
        <dgm:presLayoutVars>
          <dgm:dir/>
          <dgm:resizeHandles val="exact"/>
        </dgm:presLayoutVars>
      </dgm:prSet>
      <dgm:spPr/>
    </dgm:pt>
    <dgm:pt modelId="{C5352C41-9408-4B43-9A36-6EA5DE51FD01}" type="pres">
      <dgm:prSet presAssocID="{98FF9992-F6C0-44F1-AF45-22011EA59894}" presName="node" presStyleLbl="node1" presStyleIdx="0" presStyleCnt="2">
        <dgm:presLayoutVars>
          <dgm:bulletEnabled val="1"/>
        </dgm:presLayoutVars>
      </dgm:prSet>
      <dgm:spPr/>
    </dgm:pt>
    <dgm:pt modelId="{BC334A1C-C287-4A11-8B88-FDAE3E62E44D}" type="pres">
      <dgm:prSet presAssocID="{98FF9992-F6C0-44F1-AF45-22011EA59894}" presName="spNode" presStyleCnt="0"/>
      <dgm:spPr/>
    </dgm:pt>
    <dgm:pt modelId="{98D173B4-9A49-4290-857B-6083446B70C4}" type="pres">
      <dgm:prSet presAssocID="{BB9BFE10-9FE8-4E78-A1C8-721EE836E5F3}" presName="sibTrans" presStyleLbl="sibTrans1D1" presStyleIdx="0" presStyleCnt="2"/>
      <dgm:spPr/>
    </dgm:pt>
    <dgm:pt modelId="{F3AFDBDA-68FD-4018-8868-4EB1FF06BEE7}" type="pres">
      <dgm:prSet presAssocID="{E8398911-AB0B-4D6D-A776-7EFF8929203E}" presName="node" presStyleLbl="node1" presStyleIdx="1" presStyleCnt="2">
        <dgm:presLayoutVars>
          <dgm:bulletEnabled val="1"/>
        </dgm:presLayoutVars>
      </dgm:prSet>
      <dgm:spPr/>
    </dgm:pt>
    <dgm:pt modelId="{C3E9C077-2FCA-4DB6-B9E2-518721FBE44D}" type="pres">
      <dgm:prSet presAssocID="{E8398911-AB0B-4D6D-A776-7EFF8929203E}" presName="spNode" presStyleCnt="0"/>
      <dgm:spPr/>
    </dgm:pt>
    <dgm:pt modelId="{15BB4D60-D61C-4544-A1A0-8D27038DE9D4}" type="pres">
      <dgm:prSet presAssocID="{6248543C-9B68-436D-A649-0A12EEF5EA53}" presName="sibTrans" presStyleLbl="sibTrans1D1" presStyleIdx="1" presStyleCnt="2"/>
      <dgm:spPr/>
    </dgm:pt>
  </dgm:ptLst>
  <dgm:cxnLst>
    <dgm:cxn modelId="{E9468612-3028-4ACB-A634-C6D3BFB52318}" srcId="{7C97802F-59D0-43EB-9DB3-0EA26D666DF3}" destId="{98FF9992-F6C0-44F1-AF45-22011EA59894}" srcOrd="0" destOrd="0" parTransId="{2C4DB6F3-E1DF-4E5D-AD70-C0CC4C996A76}" sibTransId="{BB9BFE10-9FE8-4E78-A1C8-721EE836E5F3}"/>
    <dgm:cxn modelId="{1BF41438-C4FA-4A49-821A-64937BA9C357}" type="presOf" srcId="{6248543C-9B68-436D-A649-0A12EEF5EA53}" destId="{15BB4D60-D61C-4544-A1A0-8D27038DE9D4}" srcOrd="0" destOrd="0" presId="urn:microsoft.com/office/officeart/2005/8/layout/cycle6"/>
    <dgm:cxn modelId="{456BA347-8082-48F3-97A0-8753EF57788E}" type="presOf" srcId="{98FF9992-F6C0-44F1-AF45-22011EA59894}" destId="{C5352C41-9408-4B43-9A36-6EA5DE51FD01}" srcOrd="0" destOrd="0" presId="urn:microsoft.com/office/officeart/2005/8/layout/cycle6"/>
    <dgm:cxn modelId="{E1F56190-B886-479D-B32F-279761E37138}" type="presOf" srcId="{BB9BFE10-9FE8-4E78-A1C8-721EE836E5F3}" destId="{98D173B4-9A49-4290-857B-6083446B70C4}" srcOrd="0" destOrd="0" presId="urn:microsoft.com/office/officeart/2005/8/layout/cycle6"/>
    <dgm:cxn modelId="{032E03AC-C655-4FFA-9168-0BCCEE8A3618}" srcId="{7C97802F-59D0-43EB-9DB3-0EA26D666DF3}" destId="{E8398911-AB0B-4D6D-A776-7EFF8929203E}" srcOrd="1" destOrd="0" parTransId="{1B09898F-AB0F-4B18-A412-7084A96A2A79}" sibTransId="{6248543C-9B68-436D-A649-0A12EEF5EA53}"/>
    <dgm:cxn modelId="{4775A2D0-A229-4AAA-9B9F-B16CA2BF3E8F}" type="presOf" srcId="{7C97802F-59D0-43EB-9DB3-0EA26D666DF3}" destId="{D5FC740B-09FC-4123-B7D8-8A852AA7BC1B}" srcOrd="0" destOrd="0" presId="urn:microsoft.com/office/officeart/2005/8/layout/cycle6"/>
    <dgm:cxn modelId="{D7051EE5-A60E-4C21-91B8-266C64B098B5}" type="presOf" srcId="{E8398911-AB0B-4D6D-A776-7EFF8929203E}" destId="{F3AFDBDA-68FD-4018-8868-4EB1FF06BEE7}" srcOrd="0" destOrd="0" presId="urn:microsoft.com/office/officeart/2005/8/layout/cycle6"/>
    <dgm:cxn modelId="{DB0BB418-2005-46C7-AF4B-180F0B6A729F}" type="presParOf" srcId="{D5FC740B-09FC-4123-B7D8-8A852AA7BC1B}" destId="{C5352C41-9408-4B43-9A36-6EA5DE51FD01}" srcOrd="0" destOrd="0" presId="urn:microsoft.com/office/officeart/2005/8/layout/cycle6"/>
    <dgm:cxn modelId="{B92ADE57-A768-46D8-936B-DE2AEBCC639C}" type="presParOf" srcId="{D5FC740B-09FC-4123-B7D8-8A852AA7BC1B}" destId="{BC334A1C-C287-4A11-8B88-FDAE3E62E44D}" srcOrd="1" destOrd="0" presId="urn:microsoft.com/office/officeart/2005/8/layout/cycle6"/>
    <dgm:cxn modelId="{72DB5BE5-A368-49CA-BF15-77D24B4A541B}" type="presParOf" srcId="{D5FC740B-09FC-4123-B7D8-8A852AA7BC1B}" destId="{98D173B4-9A49-4290-857B-6083446B70C4}" srcOrd="2" destOrd="0" presId="urn:microsoft.com/office/officeart/2005/8/layout/cycle6"/>
    <dgm:cxn modelId="{29CBCE7E-1892-4D2D-864E-E9ACA690D18D}" type="presParOf" srcId="{D5FC740B-09FC-4123-B7D8-8A852AA7BC1B}" destId="{F3AFDBDA-68FD-4018-8868-4EB1FF06BEE7}" srcOrd="3" destOrd="0" presId="urn:microsoft.com/office/officeart/2005/8/layout/cycle6"/>
    <dgm:cxn modelId="{890AC2D0-6BDD-4B57-A34E-F921AEF028CF}" type="presParOf" srcId="{D5FC740B-09FC-4123-B7D8-8A852AA7BC1B}" destId="{C3E9C077-2FCA-4DB6-B9E2-518721FBE44D}" srcOrd="4" destOrd="0" presId="urn:microsoft.com/office/officeart/2005/8/layout/cycle6"/>
    <dgm:cxn modelId="{E813E01E-CFE7-422D-8563-62CFD06C8411}" type="presParOf" srcId="{D5FC740B-09FC-4123-B7D8-8A852AA7BC1B}" destId="{15BB4D60-D61C-4544-A1A0-8D27038DE9D4}"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E37B5-3365-42DF-AF08-CFCC4A2A013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9D99886-E78F-44EF-B5D3-7F41BAA6645E}">
      <dgm:prSet/>
      <dgm:spPr/>
      <dgm:t>
        <a:bodyPr/>
        <a:lstStyle/>
        <a:p>
          <a:r>
            <a:rPr lang="en-US" dirty="0"/>
            <a:t>Learn what the Armenian Genocide is</a:t>
          </a:r>
        </a:p>
      </dgm:t>
    </dgm:pt>
    <dgm:pt modelId="{3E9A30ED-4FC2-4C1F-8FF4-3C897ACAC3A4}" type="parTrans" cxnId="{7494CFE4-9E4A-492A-9992-3A3DFB201F48}">
      <dgm:prSet/>
      <dgm:spPr/>
      <dgm:t>
        <a:bodyPr/>
        <a:lstStyle/>
        <a:p>
          <a:endParaRPr lang="en-US"/>
        </a:p>
      </dgm:t>
    </dgm:pt>
    <dgm:pt modelId="{0C6591B5-65F0-4E44-94D8-BECF162B7FDC}" type="sibTrans" cxnId="{7494CFE4-9E4A-492A-9992-3A3DFB201F48}">
      <dgm:prSet phldrT="1" phldr="0"/>
      <dgm:spPr/>
      <dgm:t>
        <a:bodyPr/>
        <a:lstStyle/>
        <a:p>
          <a:r>
            <a:rPr lang="en-US"/>
            <a:t>1</a:t>
          </a:r>
        </a:p>
      </dgm:t>
    </dgm:pt>
    <dgm:pt modelId="{2AB86C91-C820-464C-8976-C9FF2C66D500}">
      <dgm:prSet/>
      <dgm:spPr/>
      <dgm:t>
        <a:bodyPr/>
        <a:lstStyle/>
        <a:p>
          <a:r>
            <a:rPr lang="en-US" dirty="0"/>
            <a:t>Discuss why it's important to recognize it</a:t>
          </a:r>
        </a:p>
      </dgm:t>
    </dgm:pt>
    <dgm:pt modelId="{A72B33A6-E056-4CBE-BCDE-6CD5B48C32F1}" type="parTrans" cxnId="{ECCBBF12-0AF2-4DD2-A0F6-28EED271C530}">
      <dgm:prSet/>
      <dgm:spPr/>
      <dgm:t>
        <a:bodyPr/>
        <a:lstStyle/>
        <a:p>
          <a:endParaRPr lang="en-US"/>
        </a:p>
      </dgm:t>
    </dgm:pt>
    <dgm:pt modelId="{3853ADB2-E975-4A35-9B84-DDAA548452F9}" type="sibTrans" cxnId="{ECCBBF12-0AF2-4DD2-A0F6-28EED271C530}">
      <dgm:prSet phldrT="2" phldr="0"/>
      <dgm:spPr/>
      <dgm:t>
        <a:bodyPr/>
        <a:lstStyle/>
        <a:p>
          <a:r>
            <a:rPr lang="en-US"/>
            <a:t>2</a:t>
          </a:r>
        </a:p>
      </dgm:t>
    </dgm:pt>
    <dgm:pt modelId="{48F83A7F-F588-42C2-B82A-D24D3D74CEAF}">
      <dgm:prSet phldr="0"/>
      <dgm:spPr/>
      <dgm:t>
        <a:bodyPr/>
        <a:lstStyle/>
        <a:p>
          <a:pPr rtl="0"/>
          <a:r>
            <a:rPr lang="en-US" dirty="0"/>
            <a:t>Learn about additional resources for more information</a:t>
          </a:r>
        </a:p>
      </dgm:t>
    </dgm:pt>
    <dgm:pt modelId="{939E37EE-5EAD-43AC-9D92-B73663EAF38D}" type="parTrans" cxnId="{C4D3B460-EAF6-4007-94F2-25BD7D212EB6}">
      <dgm:prSet/>
      <dgm:spPr/>
    </dgm:pt>
    <dgm:pt modelId="{B5561E9D-A772-49CE-9C42-8A6CF0DF08B5}" type="sibTrans" cxnId="{C4D3B460-EAF6-4007-94F2-25BD7D212EB6}">
      <dgm:prSet phldrT="3" phldr="0"/>
      <dgm:spPr/>
      <dgm:t>
        <a:bodyPr/>
        <a:lstStyle/>
        <a:p>
          <a:r>
            <a:rPr lang="en-US"/>
            <a:t>3</a:t>
          </a:r>
        </a:p>
      </dgm:t>
    </dgm:pt>
    <dgm:pt modelId="{2A4C46E3-6710-403D-837C-415DBBC1F0A9}" type="pres">
      <dgm:prSet presAssocID="{05AE37B5-3365-42DF-AF08-CFCC4A2A0132}" presName="Name0" presStyleCnt="0">
        <dgm:presLayoutVars>
          <dgm:animLvl val="lvl"/>
          <dgm:resizeHandles val="exact"/>
        </dgm:presLayoutVars>
      </dgm:prSet>
      <dgm:spPr/>
    </dgm:pt>
    <dgm:pt modelId="{EBBB3BF4-C2CE-476C-8A56-2664C1E2050A}" type="pres">
      <dgm:prSet presAssocID="{39D99886-E78F-44EF-B5D3-7F41BAA6645E}" presName="compositeNode" presStyleCnt="0">
        <dgm:presLayoutVars>
          <dgm:bulletEnabled val="1"/>
        </dgm:presLayoutVars>
      </dgm:prSet>
      <dgm:spPr/>
    </dgm:pt>
    <dgm:pt modelId="{2717A1FC-6849-423F-9AE5-21BDD049E4BA}" type="pres">
      <dgm:prSet presAssocID="{39D99886-E78F-44EF-B5D3-7F41BAA6645E}" presName="bgRect" presStyleLbl="bgAccFollowNode1" presStyleIdx="0" presStyleCnt="3"/>
      <dgm:spPr/>
    </dgm:pt>
    <dgm:pt modelId="{1A3EA8EB-065F-484C-B7DF-8CB4A860EA82}" type="pres">
      <dgm:prSet presAssocID="{0C6591B5-65F0-4E44-94D8-BECF162B7FDC}" presName="sibTransNodeCircle" presStyleLbl="alignNode1" presStyleIdx="0" presStyleCnt="6">
        <dgm:presLayoutVars>
          <dgm:chMax val="0"/>
          <dgm:bulletEnabled/>
        </dgm:presLayoutVars>
      </dgm:prSet>
      <dgm:spPr/>
    </dgm:pt>
    <dgm:pt modelId="{BFA69BB6-D7D5-4720-AC51-FC55541DFC77}" type="pres">
      <dgm:prSet presAssocID="{39D99886-E78F-44EF-B5D3-7F41BAA6645E}" presName="bottomLine" presStyleLbl="alignNode1" presStyleIdx="1" presStyleCnt="6">
        <dgm:presLayoutVars/>
      </dgm:prSet>
      <dgm:spPr/>
    </dgm:pt>
    <dgm:pt modelId="{37458D7B-75CD-4EFA-AABC-6F71F24B5E08}" type="pres">
      <dgm:prSet presAssocID="{39D99886-E78F-44EF-B5D3-7F41BAA6645E}" presName="nodeText" presStyleLbl="bgAccFollowNode1" presStyleIdx="0" presStyleCnt="3">
        <dgm:presLayoutVars>
          <dgm:bulletEnabled val="1"/>
        </dgm:presLayoutVars>
      </dgm:prSet>
      <dgm:spPr/>
    </dgm:pt>
    <dgm:pt modelId="{865AF725-76E3-404C-B24D-241F20CFD6D3}" type="pres">
      <dgm:prSet presAssocID="{0C6591B5-65F0-4E44-94D8-BECF162B7FDC}" presName="sibTrans" presStyleCnt="0"/>
      <dgm:spPr/>
    </dgm:pt>
    <dgm:pt modelId="{7BA94DD1-82D0-4CDB-97D0-6B8E26672FF9}" type="pres">
      <dgm:prSet presAssocID="{2AB86C91-C820-464C-8976-C9FF2C66D500}" presName="compositeNode" presStyleCnt="0">
        <dgm:presLayoutVars>
          <dgm:bulletEnabled val="1"/>
        </dgm:presLayoutVars>
      </dgm:prSet>
      <dgm:spPr/>
    </dgm:pt>
    <dgm:pt modelId="{D1A1E42C-1897-40C8-B4BE-619D70266F3F}" type="pres">
      <dgm:prSet presAssocID="{2AB86C91-C820-464C-8976-C9FF2C66D500}" presName="bgRect" presStyleLbl="bgAccFollowNode1" presStyleIdx="1" presStyleCnt="3"/>
      <dgm:spPr/>
    </dgm:pt>
    <dgm:pt modelId="{854D0E15-8A76-4BDE-844C-1C2C4C672742}" type="pres">
      <dgm:prSet presAssocID="{3853ADB2-E975-4A35-9B84-DDAA548452F9}" presName="sibTransNodeCircle" presStyleLbl="alignNode1" presStyleIdx="2" presStyleCnt="6">
        <dgm:presLayoutVars>
          <dgm:chMax val="0"/>
          <dgm:bulletEnabled/>
        </dgm:presLayoutVars>
      </dgm:prSet>
      <dgm:spPr/>
    </dgm:pt>
    <dgm:pt modelId="{7248CE07-CF44-4E0F-9683-BAE3B11E6B4E}" type="pres">
      <dgm:prSet presAssocID="{2AB86C91-C820-464C-8976-C9FF2C66D500}" presName="bottomLine" presStyleLbl="alignNode1" presStyleIdx="3" presStyleCnt="6">
        <dgm:presLayoutVars/>
      </dgm:prSet>
      <dgm:spPr/>
    </dgm:pt>
    <dgm:pt modelId="{2EB7BBD5-0A5E-4712-8958-2F3892E14D01}" type="pres">
      <dgm:prSet presAssocID="{2AB86C91-C820-464C-8976-C9FF2C66D500}" presName="nodeText" presStyleLbl="bgAccFollowNode1" presStyleIdx="1" presStyleCnt="3">
        <dgm:presLayoutVars>
          <dgm:bulletEnabled val="1"/>
        </dgm:presLayoutVars>
      </dgm:prSet>
      <dgm:spPr/>
    </dgm:pt>
    <dgm:pt modelId="{B12E4B6F-3988-433C-939A-917BED2839D6}" type="pres">
      <dgm:prSet presAssocID="{3853ADB2-E975-4A35-9B84-DDAA548452F9}" presName="sibTrans" presStyleCnt="0"/>
      <dgm:spPr/>
    </dgm:pt>
    <dgm:pt modelId="{40E71881-9ABA-4354-9532-BD2D15ED5627}" type="pres">
      <dgm:prSet presAssocID="{48F83A7F-F588-42C2-B82A-D24D3D74CEAF}" presName="compositeNode" presStyleCnt="0">
        <dgm:presLayoutVars>
          <dgm:bulletEnabled val="1"/>
        </dgm:presLayoutVars>
      </dgm:prSet>
      <dgm:spPr/>
    </dgm:pt>
    <dgm:pt modelId="{A979B684-9408-4DE1-A353-E32BE0682B6C}" type="pres">
      <dgm:prSet presAssocID="{48F83A7F-F588-42C2-B82A-D24D3D74CEAF}" presName="bgRect" presStyleLbl="bgAccFollowNode1" presStyleIdx="2" presStyleCnt="3"/>
      <dgm:spPr/>
    </dgm:pt>
    <dgm:pt modelId="{D0D346DF-5450-42B2-BBC3-E4BE022D4DA2}" type="pres">
      <dgm:prSet presAssocID="{B5561E9D-A772-49CE-9C42-8A6CF0DF08B5}" presName="sibTransNodeCircle" presStyleLbl="alignNode1" presStyleIdx="4" presStyleCnt="6">
        <dgm:presLayoutVars>
          <dgm:chMax val="0"/>
          <dgm:bulletEnabled/>
        </dgm:presLayoutVars>
      </dgm:prSet>
      <dgm:spPr/>
    </dgm:pt>
    <dgm:pt modelId="{0F1F5DA6-BA9C-4E92-964C-FC63512A9B22}" type="pres">
      <dgm:prSet presAssocID="{48F83A7F-F588-42C2-B82A-D24D3D74CEAF}" presName="bottomLine" presStyleLbl="alignNode1" presStyleIdx="5" presStyleCnt="6">
        <dgm:presLayoutVars/>
      </dgm:prSet>
      <dgm:spPr/>
    </dgm:pt>
    <dgm:pt modelId="{A4201CD3-8844-418D-A5B5-3888FA7585F5}" type="pres">
      <dgm:prSet presAssocID="{48F83A7F-F588-42C2-B82A-D24D3D74CEAF}" presName="nodeText" presStyleLbl="bgAccFollowNode1" presStyleIdx="2" presStyleCnt="3">
        <dgm:presLayoutVars>
          <dgm:bulletEnabled val="1"/>
        </dgm:presLayoutVars>
      </dgm:prSet>
      <dgm:spPr/>
    </dgm:pt>
  </dgm:ptLst>
  <dgm:cxnLst>
    <dgm:cxn modelId="{89E59A03-E854-49EA-8E21-4AA336A88C8C}" type="presOf" srcId="{48F83A7F-F588-42C2-B82A-D24D3D74CEAF}" destId="{A4201CD3-8844-418D-A5B5-3888FA7585F5}" srcOrd="1" destOrd="0" presId="urn:microsoft.com/office/officeart/2016/7/layout/BasicLinearProcessNumbered"/>
    <dgm:cxn modelId="{B9C65D07-EC49-4BFF-910D-F28FC912DEF8}" type="presOf" srcId="{2AB86C91-C820-464C-8976-C9FF2C66D500}" destId="{D1A1E42C-1897-40C8-B4BE-619D70266F3F}" srcOrd="0" destOrd="0" presId="urn:microsoft.com/office/officeart/2016/7/layout/BasicLinearProcessNumbered"/>
    <dgm:cxn modelId="{ECCBBF12-0AF2-4DD2-A0F6-28EED271C530}" srcId="{05AE37B5-3365-42DF-AF08-CFCC4A2A0132}" destId="{2AB86C91-C820-464C-8976-C9FF2C66D500}" srcOrd="1" destOrd="0" parTransId="{A72B33A6-E056-4CBE-BCDE-6CD5B48C32F1}" sibTransId="{3853ADB2-E975-4A35-9B84-DDAA548452F9}"/>
    <dgm:cxn modelId="{8D4F321D-F6BA-4023-9287-3230FDDEB9FD}" type="presOf" srcId="{2AB86C91-C820-464C-8976-C9FF2C66D500}" destId="{2EB7BBD5-0A5E-4712-8958-2F3892E14D01}" srcOrd="1" destOrd="0" presId="urn:microsoft.com/office/officeart/2016/7/layout/BasicLinearProcessNumbered"/>
    <dgm:cxn modelId="{C4D3B460-EAF6-4007-94F2-25BD7D212EB6}" srcId="{05AE37B5-3365-42DF-AF08-CFCC4A2A0132}" destId="{48F83A7F-F588-42C2-B82A-D24D3D74CEAF}" srcOrd="2" destOrd="0" parTransId="{939E37EE-5EAD-43AC-9D92-B73663EAF38D}" sibTransId="{B5561E9D-A772-49CE-9C42-8A6CF0DF08B5}"/>
    <dgm:cxn modelId="{28A58241-7B6B-4A28-A2F1-A69456734739}" type="presOf" srcId="{05AE37B5-3365-42DF-AF08-CFCC4A2A0132}" destId="{2A4C46E3-6710-403D-837C-415DBBC1F0A9}" srcOrd="0" destOrd="0" presId="urn:microsoft.com/office/officeart/2016/7/layout/BasicLinearProcessNumbered"/>
    <dgm:cxn modelId="{84E44878-203C-4F5B-8C14-125928A00574}" type="presOf" srcId="{39D99886-E78F-44EF-B5D3-7F41BAA6645E}" destId="{2717A1FC-6849-423F-9AE5-21BDD049E4BA}" srcOrd="0" destOrd="0" presId="urn:microsoft.com/office/officeart/2016/7/layout/BasicLinearProcessNumbered"/>
    <dgm:cxn modelId="{7FBF648D-4F8E-4632-9003-438B7F7CB4B9}" type="presOf" srcId="{B5561E9D-A772-49CE-9C42-8A6CF0DF08B5}" destId="{D0D346DF-5450-42B2-BBC3-E4BE022D4DA2}" srcOrd="0" destOrd="0" presId="urn:microsoft.com/office/officeart/2016/7/layout/BasicLinearProcessNumbered"/>
    <dgm:cxn modelId="{E521949E-5BEB-46A4-8DFA-C5269D3BA881}" type="presOf" srcId="{39D99886-E78F-44EF-B5D3-7F41BAA6645E}" destId="{37458D7B-75CD-4EFA-AABC-6F71F24B5E08}" srcOrd="1" destOrd="0" presId="urn:microsoft.com/office/officeart/2016/7/layout/BasicLinearProcessNumbered"/>
    <dgm:cxn modelId="{38D6E2AB-3EF3-405B-AD88-3C7C7DFE89ED}" type="presOf" srcId="{0C6591B5-65F0-4E44-94D8-BECF162B7FDC}" destId="{1A3EA8EB-065F-484C-B7DF-8CB4A860EA82}" srcOrd="0" destOrd="0" presId="urn:microsoft.com/office/officeart/2016/7/layout/BasicLinearProcessNumbered"/>
    <dgm:cxn modelId="{7494CFE4-9E4A-492A-9992-3A3DFB201F48}" srcId="{05AE37B5-3365-42DF-AF08-CFCC4A2A0132}" destId="{39D99886-E78F-44EF-B5D3-7F41BAA6645E}" srcOrd="0" destOrd="0" parTransId="{3E9A30ED-4FC2-4C1F-8FF4-3C897ACAC3A4}" sibTransId="{0C6591B5-65F0-4E44-94D8-BECF162B7FDC}"/>
    <dgm:cxn modelId="{F44E3AF2-1CBD-4060-8839-CE55CF7CC4BF}" type="presOf" srcId="{48F83A7F-F588-42C2-B82A-D24D3D74CEAF}" destId="{A979B684-9408-4DE1-A353-E32BE0682B6C}" srcOrd="0" destOrd="0" presId="urn:microsoft.com/office/officeart/2016/7/layout/BasicLinearProcessNumbered"/>
    <dgm:cxn modelId="{5A3DE0F5-759D-483B-9EB8-210CAEFE07A6}" type="presOf" srcId="{3853ADB2-E975-4A35-9B84-DDAA548452F9}" destId="{854D0E15-8A76-4BDE-844C-1C2C4C672742}" srcOrd="0" destOrd="0" presId="urn:microsoft.com/office/officeart/2016/7/layout/BasicLinearProcessNumbered"/>
    <dgm:cxn modelId="{ED48595D-0955-4254-9E96-A96FAE0B2500}" type="presParOf" srcId="{2A4C46E3-6710-403D-837C-415DBBC1F0A9}" destId="{EBBB3BF4-C2CE-476C-8A56-2664C1E2050A}" srcOrd="0" destOrd="0" presId="urn:microsoft.com/office/officeart/2016/7/layout/BasicLinearProcessNumbered"/>
    <dgm:cxn modelId="{11BFE21E-B1DD-47CA-8E6F-4722973C31C3}" type="presParOf" srcId="{EBBB3BF4-C2CE-476C-8A56-2664C1E2050A}" destId="{2717A1FC-6849-423F-9AE5-21BDD049E4BA}" srcOrd="0" destOrd="0" presId="urn:microsoft.com/office/officeart/2016/7/layout/BasicLinearProcessNumbered"/>
    <dgm:cxn modelId="{8B309BBF-7E63-4D80-8ABC-7449087C9805}" type="presParOf" srcId="{EBBB3BF4-C2CE-476C-8A56-2664C1E2050A}" destId="{1A3EA8EB-065F-484C-B7DF-8CB4A860EA82}" srcOrd="1" destOrd="0" presId="urn:microsoft.com/office/officeart/2016/7/layout/BasicLinearProcessNumbered"/>
    <dgm:cxn modelId="{60614891-BB13-4579-915B-5623585630A8}" type="presParOf" srcId="{EBBB3BF4-C2CE-476C-8A56-2664C1E2050A}" destId="{BFA69BB6-D7D5-4720-AC51-FC55541DFC77}" srcOrd="2" destOrd="0" presId="urn:microsoft.com/office/officeart/2016/7/layout/BasicLinearProcessNumbered"/>
    <dgm:cxn modelId="{D17FCBE3-395E-453F-905B-E28C7C4B1B6C}" type="presParOf" srcId="{EBBB3BF4-C2CE-476C-8A56-2664C1E2050A}" destId="{37458D7B-75CD-4EFA-AABC-6F71F24B5E08}" srcOrd="3" destOrd="0" presId="urn:microsoft.com/office/officeart/2016/7/layout/BasicLinearProcessNumbered"/>
    <dgm:cxn modelId="{A6182227-1F6B-4BEE-8863-1DE53851513C}" type="presParOf" srcId="{2A4C46E3-6710-403D-837C-415DBBC1F0A9}" destId="{865AF725-76E3-404C-B24D-241F20CFD6D3}" srcOrd="1" destOrd="0" presId="urn:microsoft.com/office/officeart/2016/7/layout/BasicLinearProcessNumbered"/>
    <dgm:cxn modelId="{C7B650E2-1746-4377-BC3A-81AFAD554C0A}" type="presParOf" srcId="{2A4C46E3-6710-403D-837C-415DBBC1F0A9}" destId="{7BA94DD1-82D0-4CDB-97D0-6B8E26672FF9}" srcOrd="2" destOrd="0" presId="urn:microsoft.com/office/officeart/2016/7/layout/BasicLinearProcessNumbered"/>
    <dgm:cxn modelId="{12057FA6-79D6-4137-887E-EB282C60F8CF}" type="presParOf" srcId="{7BA94DD1-82D0-4CDB-97D0-6B8E26672FF9}" destId="{D1A1E42C-1897-40C8-B4BE-619D70266F3F}" srcOrd="0" destOrd="0" presId="urn:microsoft.com/office/officeart/2016/7/layout/BasicLinearProcessNumbered"/>
    <dgm:cxn modelId="{6364F09C-B43A-43E2-9DD9-C8E24038F787}" type="presParOf" srcId="{7BA94DD1-82D0-4CDB-97D0-6B8E26672FF9}" destId="{854D0E15-8A76-4BDE-844C-1C2C4C672742}" srcOrd="1" destOrd="0" presId="urn:microsoft.com/office/officeart/2016/7/layout/BasicLinearProcessNumbered"/>
    <dgm:cxn modelId="{4FD2DA3E-698A-4705-A136-8F91683A65B9}" type="presParOf" srcId="{7BA94DD1-82D0-4CDB-97D0-6B8E26672FF9}" destId="{7248CE07-CF44-4E0F-9683-BAE3B11E6B4E}" srcOrd="2" destOrd="0" presId="urn:microsoft.com/office/officeart/2016/7/layout/BasicLinearProcessNumbered"/>
    <dgm:cxn modelId="{50829F58-DFD0-4503-A1C9-4F0BBAF00FA9}" type="presParOf" srcId="{7BA94DD1-82D0-4CDB-97D0-6B8E26672FF9}" destId="{2EB7BBD5-0A5E-4712-8958-2F3892E14D01}" srcOrd="3" destOrd="0" presId="urn:microsoft.com/office/officeart/2016/7/layout/BasicLinearProcessNumbered"/>
    <dgm:cxn modelId="{13B67BFC-19A4-4919-B760-8B27C651B13F}" type="presParOf" srcId="{2A4C46E3-6710-403D-837C-415DBBC1F0A9}" destId="{B12E4B6F-3988-433C-939A-917BED2839D6}" srcOrd="3" destOrd="0" presId="urn:microsoft.com/office/officeart/2016/7/layout/BasicLinearProcessNumbered"/>
    <dgm:cxn modelId="{AB5859B7-E9B1-4398-8EC2-46A426F80782}" type="presParOf" srcId="{2A4C46E3-6710-403D-837C-415DBBC1F0A9}" destId="{40E71881-9ABA-4354-9532-BD2D15ED5627}" srcOrd="4" destOrd="0" presId="urn:microsoft.com/office/officeart/2016/7/layout/BasicLinearProcessNumbered"/>
    <dgm:cxn modelId="{5722D368-29BD-4E4C-B1DB-CA8AE0920B00}" type="presParOf" srcId="{40E71881-9ABA-4354-9532-BD2D15ED5627}" destId="{A979B684-9408-4DE1-A353-E32BE0682B6C}" srcOrd="0" destOrd="0" presId="urn:microsoft.com/office/officeart/2016/7/layout/BasicLinearProcessNumbered"/>
    <dgm:cxn modelId="{791EA108-B8ED-429E-B2DD-721FBD4792A8}" type="presParOf" srcId="{40E71881-9ABA-4354-9532-BD2D15ED5627}" destId="{D0D346DF-5450-42B2-BBC3-E4BE022D4DA2}" srcOrd="1" destOrd="0" presId="urn:microsoft.com/office/officeart/2016/7/layout/BasicLinearProcessNumbered"/>
    <dgm:cxn modelId="{91509EA7-39EA-4532-B682-FABC57FD3EE7}" type="presParOf" srcId="{40E71881-9ABA-4354-9532-BD2D15ED5627}" destId="{0F1F5DA6-BA9C-4E92-964C-FC63512A9B22}" srcOrd="2" destOrd="0" presId="urn:microsoft.com/office/officeart/2016/7/layout/BasicLinearProcessNumbered"/>
    <dgm:cxn modelId="{CBBF345F-E8FA-4EB8-80F9-919846B4431A}" type="presParOf" srcId="{40E71881-9ABA-4354-9532-BD2D15ED5627}" destId="{A4201CD3-8844-418D-A5B5-3888FA7585F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D7DF2-6A60-4D94-B5A3-E18BE1C3DED8}"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56436484-CD2D-46B7-839A-96D37CA01EB6}">
      <dgm:prSet/>
      <dgm:spPr/>
      <dgm:t>
        <a:bodyPr/>
        <a:lstStyle/>
        <a:p>
          <a:pPr>
            <a:defRPr b="1"/>
          </a:pPr>
          <a:r>
            <a:rPr lang="en-US"/>
            <a:t>1975</a:t>
          </a:r>
        </a:p>
      </dgm:t>
    </dgm:pt>
    <dgm:pt modelId="{32393765-C100-49B4-9EC7-ADC4A85CF71C}" type="parTrans" cxnId="{4AC8D8F9-5B61-4B61-9865-4E4CD877FB3D}">
      <dgm:prSet/>
      <dgm:spPr/>
      <dgm:t>
        <a:bodyPr/>
        <a:lstStyle/>
        <a:p>
          <a:endParaRPr lang="en-US"/>
        </a:p>
      </dgm:t>
    </dgm:pt>
    <dgm:pt modelId="{B885117F-BCAE-4D13-8A13-1E7DFB4E5647}" type="sibTrans" cxnId="{4AC8D8F9-5B61-4B61-9865-4E4CD877FB3D}">
      <dgm:prSet/>
      <dgm:spPr/>
      <dgm:t>
        <a:bodyPr/>
        <a:lstStyle/>
        <a:p>
          <a:endParaRPr lang="en-US"/>
        </a:p>
      </dgm:t>
    </dgm:pt>
    <dgm:pt modelId="{25C521AB-D329-474E-BCE0-2BC7688192D6}">
      <dgm:prSet/>
      <dgm:spPr/>
      <dgm:t>
        <a:bodyPr/>
        <a:lstStyle/>
        <a:p>
          <a:r>
            <a:rPr lang="en-US" b="1" dirty="0"/>
            <a:t>In 1975, The US House of Representatives recognized April 24 as a National Day of Remembrance of Man's Inhumanity to Man in recognition of the Armenian Genocide.</a:t>
          </a:r>
        </a:p>
      </dgm:t>
    </dgm:pt>
    <dgm:pt modelId="{20D4F63A-E77D-4165-A2B2-765E85955C5D}" type="parTrans" cxnId="{82489F88-C5D7-41FF-99C0-BC43AA9A99BB}">
      <dgm:prSet/>
      <dgm:spPr/>
      <dgm:t>
        <a:bodyPr/>
        <a:lstStyle/>
        <a:p>
          <a:endParaRPr lang="en-US"/>
        </a:p>
      </dgm:t>
    </dgm:pt>
    <dgm:pt modelId="{449644E3-3855-4199-A08E-62A64C2D76FA}" type="sibTrans" cxnId="{82489F88-C5D7-41FF-99C0-BC43AA9A99BB}">
      <dgm:prSet/>
      <dgm:spPr/>
      <dgm:t>
        <a:bodyPr/>
        <a:lstStyle/>
        <a:p>
          <a:endParaRPr lang="en-US"/>
        </a:p>
      </dgm:t>
    </dgm:pt>
    <dgm:pt modelId="{5E61EB98-7DC5-41DB-A636-6E20B38DB980}">
      <dgm:prSet/>
      <dgm:spPr/>
      <dgm:t>
        <a:bodyPr/>
        <a:lstStyle/>
        <a:p>
          <a:pPr>
            <a:defRPr b="1"/>
          </a:pPr>
          <a:r>
            <a:rPr lang="en-US"/>
            <a:t>1977</a:t>
          </a:r>
        </a:p>
      </dgm:t>
    </dgm:pt>
    <dgm:pt modelId="{42BABB8E-52FB-4D17-A3C6-0D38DD5E8BF3}" type="parTrans" cxnId="{00045ED6-3818-4E5E-94AA-82413596B2F6}">
      <dgm:prSet/>
      <dgm:spPr/>
      <dgm:t>
        <a:bodyPr/>
        <a:lstStyle/>
        <a:p>
          <a:endParaRPr lang="en-US"/>
        </a:p>
      </dgm:t>
    </dgm:pt>
    <dgm:pt modelId="{F38BB5B9-5873-40D5-82A0-17A675D73825}" type="sibTrans" cxnId="{00045ED6-3818-4E5E-94AA-82413596B2F6}">
      <dgm:prSet/>
      <dgm:spPr/>
      <dgm:t>
        <a:bodyPr/>
        <a:lstStyle/>
        <a:p>
          <a:endParaRPr lang="en-US"/>
        </a:p>
      </dgm:t>
    </dgm:pt>
    <dgm:pt modelId="{453E30BB-86E1-4552-AB58-BDDEF2507DBA}">
      <dgm:prSet/>
      <dgm:spPr/>
      <dgm:t>
        <a:bodyPr/>
        <a:lstStyle/>
        <a:p>
          <a:r>
            <a:rPr lang="en-US" b="1" dirty="0"/>
            <a:t>In 1977, California State Assembly declared 24 April as a Day of Remembrance for the Armenian Genocide </a:t>
          </a:r>
        </a:p>
      </dgm:t>
    </dgm:pt>
    <dgm:pt modelId="{E553070D-BE0C-432E-AC63-5E3740975F32}" type="parTrans" cxnId="{A86487C5-6644-4048-9665-9D1E03C72EA3}">
      <dgm:prSet/>
      <dgm:spPr/>
      <dgm:t>
        <a:bodyPr/>
        <a:lstStyle/>
        <a:p>
          <a:endParaRPr lang="en-US"/>
        </a:p>
      </dgm:t>
    </dgm:pt>
    <dgm:pt modelId="{9D92D636-7000-4B50-BA18-EE3F20CB3C80}" type="sibTrans" cxnId="{A86487C5-6644-4048-9665-9D1E03C72EA3}">
      <dgm:prSet/>
      <dgm:spPr/>
      <dgm:t>
        <a:bodyPr/>
        <a:lstStyle/>
        <a:p>
          <a:endParaRPr lang="en-US"/>
        </a:p>
      </dgm:t>
    </dgm:pt>
    <dgm:pt modelId="{6D3555DC-F2CE-4253-85BE-78E75544650B}">
      <dgm:prSet/>
      <dgm:spPr/>
      <dgm:t>
        <a:bodyPr/>
        <a:lstStyle/>
        <a:p>
          <a:pPr>
            <a:defRPr b="1"/>
          </a:pPr>
          <a:r>
            <a:rPr lang="en-US"/>
            <a:t>24 Apr.</a:t>
          </a:r>
        </a:p>
      </dgm:t>
    </dgm:pt>
    <dgm:pt modelId="{95DB5B7B-EB3C-4E28-8E4D-522F22F4DCBE}" type="parTrans" cxnId="{F359E3F5-2575-428F-A6F8-DC25FCA1A9DA}">
      <dgm:prSet/>
      <dgm:spPr/>
      <dgm:t>
        <a:bodyPr/>
        <a:lstStyle/>
        <a:p>
          <a:endParaRPr lang="en-US"/>
        </a:p>
      </dgm:t>
    </dgm:pt>
    <dgm:pt modelId="{FE9C3669-3174-41B1-9569-364774B87F6B}" type="sibTrans" cxnId="{F359E3F5-2575-428F-A6F8-DC25FCA1A9DA}">
      <dgm:prSet/>
      <dgm:spPr/>
      <dgm:t>
        <a:bodyPr/>
        <a:lstStyle/>
        <a:p>
          <a:endParaRPr lang="en-US"/>
        </a:p>
      </dgm:t>
    </dgm:pt>
    <dgm:pt modelId="{80A1598C-BB56-4B7A-A8B8-54177ECC5CF9}">
      <dgm:prSet/>
      <dgm:spPr/>
      <dgm:t>
        <a:bodyPr/>
        <a:lstStyle/>
        <a:p>
          <a:r>
            <a:rPr lang="en-US" b="1" dirty="0"/>
            <a:t>Armenian Genocide Remembrance Day occurs on April 24. Beginning in 2021/22 schools will be closed on that day.</a:t>
          </a:r>
        </a:p>
      </dgm:t>
    </dgm:pt>
    <dgm:pt modelId="{C3F72BCE-7453-41C9-BA41-1C72399F7EFB}" type="parTrans" cxnId="{067077CB-43FC-4149-A3F3-655A271A1E66}">
      <dgm:prSet/>
      <dgm:spPr/>
      <dgm:t>
        <a:bodyPr/>
        <a:lstStyle/>
        <a:p>
          <a:endParaRPr lang="en-US"/>
        </a:p>
      </dgm:t>
    </dgm:pt>
    <dgm:pt modelId="{B8887AC7-302F-462E-AB7C-A07C73D8DB1F}" type="sibTrans" cxnId="{067077CB-43FC-4149-A3F3-655A271A1E66}">
      <dgm:prSet/>
      <dgm:spPr/>
      <dgm:t>
        <a:bodyPr/>
        <a:lstStyle/>
        <a:p>
          <a:endParaRPr lang="en-US"/>
        </a:p>
      </dgm:t>
    </dgm:pt>
    <dgm:pt modelId="{98BC0122-27F5-42F1-A92F-05885D4F4E8C}" type="pres">
      <dgm:prSet presAssocID="{B7FD7DF2-6A60-4D94-B5A3-E18BE1C3DED8}" presName="root" presStyleCnt="0">
        <dgm:presLayoutVars>
          <dgm:chMax/>
          <dgm:chPref/>
          <dgm:animLvl val="lvl"/>
        </dgm:presLayoutVars>
      </dgm:prSet>
      <dgm:spPr/>
    </dgm:pt>
    <dgm:pt modelId="{656A434C-1F2B-4AAC-9C20-8971237F7BCB}" type="pres">
      <dgm:prSet presAssocID="{B7FD7DF2-6A60-4D94-B5A3-E18BE1C3DED8}" presName="divider" presStyleLbl="node1" presStyleIdx="0" presStyleCnt="1"/>
      <dgm:spPr/>
    </dgm:pt>
    <dgm:pt modelId="{84C59CB6-D17A-4ABB-8EDC-1154A59544A9}" type="pres">
      <dgm:prSet presAssocID="{B7FD7DF2-6A60-4D94-B5A3-E18BE1C3DED8}" presName="nodes" presStyleCnt="0">
        <dgm:presLayoutVars>
          <dgm:chMax/>
          <dgm:chPref/>
          <dgm:animLvl val="lvl"/>
        </dgm:presLayoutVars>
      </dgm:prSet>
      <dgm:spPr/>
    </dgm:pt>
    <dgm:pt modelId="{0F7B807A-95EC-48FA-9067-49CB3723A941}" type="pres">
      <dgm:prSet presAssocID="{56436484-CD2D-46B7-839A-96D37CA01EB6}" presName="composite" presStyleCnt="0"/>
      <dgm:spPr/>
    </dgm:pt>
    <dgm:pt modelId="{57CF7AC2-0618-4984-B32D-6C8CFBA29C7D}" type="pres">
      <dgm:prSet presAssocID="{56436484-CD2D-46B7-839A-96D37CA01EB6}" presName="L1TextContainer" presStyleLbl="revTx" presStyleIdx="0" presStyleCnt="3">
        <dgm:presLayoutVars>
          <dgm:chMax val="1"/>
          <dgm:chPref val="1"/>
          <dgm:bulletEnabled val="1"/>
        </dgm:presLayoutVars>
      </dgm:prSet>
      <dgm:spPr/>
    </dgm:pt>
    <dgm:pt modelId="{5E9A25A9-31C0-4E46-A6E0-51DC158BDB2D}" type="pres">
      <dgm:prSet presAssocID="{56436484-CD2D-46B7-839A-96D37CA01EB6}" presName="L2TextContainerWrapper" presStyleCnt="0">
        <dgm:presLayoutVars>
          <dgm:chMax val="0"/>
          <dgm:chPref val="0"/>
          <dgm:bulletEnabled val="1"/>
        </dgm:presLayoutVars>
      </dgm:prSet>
      <dgm:spPr/>
    </dgm:pt>
    <dgm:pt modelId="{6AE3D928-FBF4-45E3-991F-4331829922AA}" type="pres">
      <dgm:prSet presAssocID="{56436484-CD2D-46B7-839A-96D37CA01EB6}" presName="L2TextContainer" presStyleLbl="bgAccFollowNode1" presStyleIdx="0" presStyleCnt="3"/>
      <dgm:spPr/>
    </dgm:pt>
    <dgm:pt modelId="{B4160231-B415-4F01-9E75-79A6083E4804}" type="pres">
      <dgm:prSet presAssocID="{56436484-CD2D-46B7-839A-96D37CA01EB6}" presName="FlexibleEmptyPlaceHolder" presStyleCnt="0"/>
      <dgm:spPr/>
    </dgm:pt>
    <dgm:pt modelId="{D0C19B09-8700-42A0-B71E-C9FDB1EAD6D6}" type="pres">
      <dgm:prSet presAssocID="{56436484-CD2D-46B7-839A-96D37CA01EB6}"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65991C5A-F9D9-4EE2-88EE-E78D7D34B216}" type="pres">
      <dgm:prSet presAssocID="{56436484-CD2D-46B7-839A-96D37CA01EB6}"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8444919C-8EEA-4AD7-814F-A0C7D84F58FD}" type="pres">
      <dgm:prSet presAssocID="{56436484-CD2D-46B7-839A-96D37CA01EB6}" presName="EmptyPlaceHolder" presStyleCnt="0"/>
      <dgm:spPr/>
    </dgm:pt>
    <dgm:pt modelId="{8F0BBDF6-B233-4AD5-88D1-BE850798A385}" type="pres">
      <dgm:prSet presAssocID="{B885117F-BCAE-4D13-8A13-1E7DFB4E5647}" presName="spaceBetweenRectangles" presStyleCnt="0"/>
      <dgm:spPr/>
    </dgm:pt>
    <dgm:pt modelId="{A186A962-FE4F-49A3-8FA5-143269F44870}" type="pres">
      <dgm:prSet presAssocID="{5E61EB98-7DC5-41DB-A636-6E20B38DB980}" presName="composite" presStyleCnt="0"/>
      <dgm:spPr/>
    </dgm:pt>
    <dgm:pt modelId="{C9215594-E7CB-46B3-B8D7-C9AD9968F19B}" type="pres">
      <dgm:prSet presAssocID="{5E61EB98-7DC5-41DB-A636-6E20B38DB980}" presName="L1TextContainer" presStyleLbl="revTx" presStyleIdx="1" presStyleCnt="3">
        <dgm:presLayoutVars>
          <dgm:chMax val="1"/>
          <dgm:chPref val="1"/>
          <dgm:bulletEnabled val="1"/>
        </dgm:presLayoutVars>
      </dgm:prSet>
      <dgm:spPr/>
    </dgm:pt>
    <dgm:pt modelId="{B4AD77E9-04F7-49B0-8C0E-991B37D4E1CF}" type="pres">
      <dgm:prSet presAssocID="{5E61EB98-7DC5-41DB-A636-6E20B38DB980}" presName="L2TextContainerWrapper" presStyleCnt="0">
        <dgm:presLayoutVars>
          <dgm:chMax val="0"/>
          <dgm:chPref val="0"/>
          <dgm:bulletEnabled val="1"/>
        </dgm:presLayoutVars>
      </dgm:prSet>
      <dgm:spPr/>
    </dgm:pt>
    <dgm:pt modelId="{1B5EC5E1-B91D-4105-A2F3-5EE383E61C88}" type="pres">
      <dgm:prSet presAssocID="{5E61EB98-7DC5-41DB-A636-6E20B38DB980}" presName="L2TextContainer" presStyleLbl="bgAccFollowNode1" presStyleIdx="1" presStyleCnt="3"/>
      <dgm:spPr/>
    </dgm:pt>
    <dgm:pt modelId="{DEE9171D-24FE-4A3B-813A-5E3F5BB790FC}" type="pres">
      <dgm:prSet presAssocID="{5E61EB98-7DC5-41DB-A636-6E20B38DB980}" presName="FlexibleEmptyPlaceHolder" presStyleCnt="0"/>
      <dgm:spPr/>
    </dgm:pt>
    <dgm:pt modelId="{A1871EB5-DD1A-453A-9339-4D59043749E8}" type="pres">
      <dgm:prSet presAssocID="{5E61EB98-7DC5-41DB-A636-6E20B38DB980}" presName="ConnectLine" presStyleLbl="alignNode1" presStyleIdx="1" presStyleCnt="3"/>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C0A1562E-89ED-4D58-BD2E-DC0D9CE9FAA2}" type="pres">
      <dgm:prSet presAssocID="{5E61EB98-7DC5-41DB-A636-6E20B38DB980}"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B3AC66A8-B9CA-4BC8-B7D8-34699ACD3529}" type="pres">
      <dgm:prSet presAssocID="{5E61EB98-7DC5-41DB-A636-6E20B38DB980}" presName="EmptyPlaceHolder" presStyleCnt="0"/>
      <dgm:spPr/>
    </dgm:pt>
    <dgm:pt modelId="{AEED8CCD-163E-4952-9C43-55990D87DB9F}" type="pres">
      <dgm:prSet presAssocID="{F38BB5B9-5873-40D5-82A0-17A675D73825}" presName="spaceBetweenRectangles" presStyleCnt="0"/>
      <dgm:spPr/>
    </dgm:pt>
    <dgm:pt modelId="{47C4CDD5-2A29-464B-8441-75F982ED6BFA}" type="pres">
      <dgm:prSet presAssocID="{6D3555DC-F2CE-4253-85BE-78E75544650B}" presName="composite" presStyleCnt="0"/>
      <dgm:spPr/>
    </dgm:pt>
    <dgm:pt modelId="{A40B9CC4-BFE9-4FC5-8BFF-3C309B719177}" type="pres">
      <dgm:prSet presAssocID="{6D3555DC-F2CE-4253-85BE-78E75544650B}" presName="L1TextContainer" presStyleLbl="revTx" presStyleIdx="2" presStyleCnt="3">
        <dgm:presLayoutVars>
          <dgm:chMax val="1"/>
          <dgm:chPref val="1"/>
          <dgm:bulletEnabled val="1"/>
        </dgm:presLayoutVars>
      </dgm:prSet>
      <dgm:spPr/>
    </dgm:pt>
    <dgm:pt modelId="{87EE8B47-02D1-4E91-8C80-36B42D5C981D}" type="pres">
      <dgm:prSet presAssocID="{6D3555DC-F2CE-4253-85BE-78E75544650B}" presName="L2TextContainerWrapper" presStyleCnt="0">
        <dgm:presLayoutVars>
          <dgm:chMax val="0"/>
          <dgm:chPref val="0"/>
          <dgm:bulletEnabled val="1"/>
        </dgm:presLayoutVars>
      </dgm:prSet>
      <dgm:spPr/>
    </dgm:pt>
    <dgm:pt modelId="{8D86984A-4C09-4EA2-862A-0E4DD2F70FE0}" type="pres">
      <dgm:prSet presAssocID="{6D3555DC-F2CE-4253-85BE-78E75544650B}" presName="L2TextContainer" presStyleLbl="bgAccFollowNode1" presStyleIdx="2" presStyleCnt="3"/>
      <dgm:spPr/>
    </dgm:pt>
    <dgm:pt modelId="{29F47686-39BB-4502-9449-BF9ADF2E18CD}" type="pres">
      <dgm:prSet presAssocID="{6D3555DC-F2CE-4253-85BE-78E75544650B}" presName="FlexibleEmptyPlaceHolder" presStyleCnt="0"/>
      <dgm:spPr/>
    </dgm:pt>
    <dgm:pt modelId="{BE8206BD-6BFF-4115-A1A9-B32CCA243543}" type="pres">
      <dgm:prSet presAssocID="{6D3555DC-F2CE-4253-85BE-78E75544650B}" presName="ConnectLine" presStyleLbl="alignNode1" presStyleIdx="2"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gm:spPr>
    </dgm:pt>
    <dgm:pt modelId="{DA0498BC-8486-45CA-B46C-067635876261}" type="pres">
      <dgm:prSet presAssocID="{6D3555DC-F2CE-4253-85BE-78E75544650B}"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CFD0F637-518E-4245-B7F8-814B8652F12E}" type="pres">
      <dgm:prSet presAssocID="{6D3555DC-F2CE-4253-85BE-78E75544650B}" presName="EmptyPlaceHolder" presStyleCnt="0"/>
      <dgm:spPr/>
    </dgm:pt>
  </dgm:ptLst>
  <dgm:cxnLst>
    <dgm:cxn modelId="{20802E0B-17E6-4FC0-AEA2-466DDFE4983D}" type="presOf" srcId="{25C521AB-D329-474E-BCE0-2BC7688192D6}" destId="{6AE3D928-FBF4-45E3-991F-4331829922AA}" srcOrd="0" destOrd="0" presId="urn:microsoft.com/office/officeart/2017/3/layout/HorizontalPathTimeline"/>
    <dgm:cxn modelId="{A0D04024-00D1-42D1-A7C3-A3AD09FB6CA9}" type="presOf" srcId="{453E30BB-86E1-4552-AB58-BDDEF2507DBA}" destId="{1B5EC5E1-B91D-4105-A2F3-5EE383E61C88}" srcOrd="0" destOrd="0" presId="urn:microsoft.com/office/officeart/2017/3/layout/HorizontalPathTimeline"/>
    <dgm:cxn modelId="{2FF55B2E-0B48-4D5F-9452-051F21D13FDC}" type="presOf" srcId="{6D3555DC-F2CE-4253-85BE-78E75544650B}" destId="{A40B9CC4-BFE9-4FC5-8BFF-3C309B719177}" srcOrd="0" destOrd="0" presId="urn:microsoft.com/office/officeart/2017/3/layout/HorizontalPathTimeline"/>
    <dgm:cxn modelId="{410E3A4C-BF2A-438A-8A9D-2F0550AFD0CF}" type="presOf" srcId="{B7FD7DF2-6A60-4D94-B5A3-E18BE1C3DED8}" destId="{98BC0122-27F5-42F1-A92F-05885D4F4E8C}" srcOrd="0" destOrd="0" presId="urn:microsoft.com/office/officeart/2017/3/layout/HorizontalPathTimeline"/>
    <dgm:cxn modelId="{3D86387F-06DF-4D47-86AE-7169CA0A256C}" type="presOf" srcId="{56436484-CD2D-46B7-839A-96D37CA01EB6}" destId="{57CF7AC2-0618-4984-B32D-6C8CFBA29C7D}" srcOrd="0" destOrd="0" presId="urn:microsoft.com/office/officeart/2017/3/layout/HorizontalPathTimeline"/>
    <dgm:cxn modelId="{82489F88-C5D7-41FF-99C0-BC43AA9A99BB}" srcId="{56436484-CD2D-46B7-839A-96D37CA01EB6}" destId="{25C521AB-D329-474E-BCE0-2BC7688192D6}" srcOrd="0" destOrd="0" parTransId="{20D4F63A-E77D-4165-A2B2-765E85955C5D}" sibTransId="{449644E3-3855-4199-A08E-62A64C2D76FA}"/>
    <dgm:cxn modelId="{B2FE3A9A-70B9-413F-A3B8-188952BBF86C}" type="presOf" srcId="{80A1598C-BB56-4B7A-A8B8-54177ECC5CF9}" destId="{8D86984A-4C09-4EA2-862A-0E4DD2F70FE0}" srcOrd="0" destOrd="0" presId="urn:microsoft.com/office/officeart/2017/3/layout/HorizontalPathTimeline"/>
    <dgm:cxn modelId="{A86487C5-6644-4048-9665-9D1E03C72EA3}" srcId="{5E61EB98-7DC5-41DB-A636-6E20B38DB980}" destId="{453E30BB-86E1-4552-AB58-BDDEF2507DBA}" srcOrd="0" destOrd="0" parTransId="{E553070D-BE0C-432E-AC63-5E3740975F32}" sibTransId="{9D92D636-7000-4B50-BA18-EE3F20CB3C80}"/>
    <dgm:cxn modelId="{067077CB-43FC-4149-A3F3-655A271A1E66}" srcId="{6D3555DC-F2CE-4253-85BE-78E75544650B}" destId="{80A1598C-BB56-4B7A-A8B8-54177ECC5CF9}" srcOrd="0" destOrd="0" parTransId="{C3F72BCE-7453-41C9-BA41-1C72399F7EFB}" sibTransId="{B8887AC7-302F-462E-AB7C-A07C73D8DB1F}"/>
    <dgm:cxn modelId="{00045ED6-3818-4E5E-94AA-82413596B2F6}" srcId="{B7FD7DF2-6A60-4D94-B5A3-E18BE1C3DED8}" destId="{5E61EB98-7DC5-41DB-A636-6E20B38DB980}" srcOrd="1" destOrd="0" parTransId="{42BABB8E-52FB-4D17-A3C6-0D38DD5E8BF3}" sibTransId="{F38BB5B9-5873-40D5-82A0-17A675D73825}"/>
    <dgm:cxn modelId="{F359E3F5-2575-428F-A6F8-DC25FCA1A9DA}" srcId="{B7FD7DF2-6A60-4D94-B5A3-E18BE1C3DED8}" destId="{6D3555DC-F2CE-4253-85BE-78E75544650B}" srcOrd="2" destOrd="0" parTransId="{95DB5B7B-EB3C-4E28-8E4D-522F22F4DCBE}" sibTransId="{FE9C3669-3174-41B1-9569-364774B87F6B}"/>
    <dgm:cxn modelId="{4AC8D8F9-5B61-4B61-9865-4E4CD877FB3D}" srcId="{B7FD7DF2-6A60-4D94-B5A3-E18BE1C3DED8}" destId="{56436484-CD2D-46B7-839A-96D37CA01EB6}" srcOrd="0" destOrd="0" parTransId="{32393765-C100-49B4-9EC7-ADC4A85CF71C}" sibTransId="{B885117F-BCAE-4D13-8A13-1E7DFB4E5647}"/>
    <dgm:cxn modelId="{9D223EFC-F299-4060-B2AB-1A77109D05FF}" type="presOf" srcId="{5E61EB98-7DC5-41DB-A636-6E20B38DB980}" destId="{C9215594-E7CB-46B3-B8D7-C9AD9968F19B}" srcOrd="0" destOrd="0" presId="urn:microsoft.com/office/officeart/2017/3/layout/HorizontalPathTimeline"/>
    <dgm:cxn modelId="{7B8AA996-6B64-4EE4-A6F7-F2D028073802}" type="presParOf" srcId="{98BC0122-27F5-42F1-A92F-05885D4F4E8C}" destId="{656A434C-1F2B-4AAC-9C20-8971237F7BCB}" srcOrd="0" destOrd="0" presId="urn:microsoft.com/office/officeart/2017/3/layout/HorizontalPathTimeline"/>
    <dgm:cxn modelId="{AC9E600C-0A52-4291-B97C-1EB1991F27C9}" type="presParOf" srcId="{98BC0122-27F5-42F1-A92F-05885D4F4E8C}" destId="{84C59CB6-D17A-4ABB-8EDC-1154A59544A9}" srcOrd="1" destOrd="0" presId="urn:microsoft.com/office/officeart/2017/3/layout/HorizontalPathTimeline"/>
    <dgm:cxn modelId="{C2758B1C-8134-48E2-A8D4-DC2D215D83DE}" type="presParOf" srcId="{84C59CB6-D17A-4ABB-8EDC-1154A59544A9}" destId="{0F7B807A-95EC-48FA-9067-49CB3723A941}" srcOrd="0" destOrd="0" presId="urn:microsoft.com/office/officeart/2017/3/layout/HorizontalPathTimeline"/>
    <dgm:cxn modelId="{BBC6A1FA-FC59-48CC-8FF6-170369AB460D}" type="presParOf" srcId="{0F7B807A-95EC-48FA-9067-49CB3723A941}" destId="{57CF7AC2-0618-4984-B32D-6C8CFBA29C7D}" srcOrd="0" destOrd="0" presId="urn:microsoft.com/office/officeart/2017/3/layout/HorizontalPathTimeline"/>
    <dgm:cxn modelId="{FC6228FD-F0C8-4446-A129-0756850DCE36}" type="presParOf" srcId="{0F7B807A-95EC-48FA-9067-49CB3723A941}" destId="{5E9A25A9-31C0-4E46-A6E0-51DC158BDB2D}" srcOrd="1" destOrd="0" presId="urn:microsoft.com/office/officeart/2017/3/layout/HorizontalPathTimeline"/>
    <dgm:cxn modelId="{D7A6E9BD-35A4-4D98-85F6-E9822D88CB8F}" type="presParOf" srcId="{5E9A25A9-31C0-4E46-A6E0-51DC158BDB2D}" destId="{6AE3D928-FBF4-45E3-991F-4331829922AA}" srcOrd="0" destOrd="0" presId="urn:microsoft.com/office/officeart/2017/3/layout/HorizontalPathTimeline"/>
    <dgm:cxn modelId="{E440570E-3274-4009-9CAB-6D1A5220B7E9}" type="presParOf" srcId="{5E9A25A9-31C0-4E46-A6E0-51DC158BDB2D}" destId="{B4160231-B415-4F01-9E75-79A6083E4804}" srcOrd="1" destOrd="0" presId="urn:microsoft.com/office/officeart/2017/3/layout/HorizontalPathTimeline"/>
    <dgm:cxn modelId="{3102C4F0-E015-44A1-87A9-A441B9C7F1CF}" type="presParOf" srcId="{0F7B807A-95EC-48FA-9067-49CB3723A941}" destId="{D0C19B09-8700-42A0-B71E-C9FDB1EAD6D6}" srcOrd="2" destOrd="0" presId="urn:microsoft.com/office/officeart/2017/3/layout/HorizontalPathTimeline"/>
    <dgm:cxn modelId="{27EE2F79-7331-45B8-ACFD-FE0C147649BE}" type="presParOf" srcId="{0F7B807A-95EC-48FA-9067-49CB3723A941}" destId="{65991C5A-F9D9-4EE2-88EE-E78D7D34B216}" srcOrd="3" destOrd="0" presId="urn:microsoft.com/office/officeart/2017/3/layout/HorizontalPathTimeline"/>
    <dgm:cxn modelId="{765F7284-D297-4AFA-9559-F961E2DF726F}" type="presParOf" srcId="{0F7B807A-95EC-48FA-9067-49CB3723A941}" destId="{8444919C-8EEA-4AD7-814F-A0C7D84F58FD}" srcOrd="4" destOrd="0" presId="urn:microsoft.com/office/officeart/2017/3/layout/HorizontalPathTimeline"/>
    <dgm:cxn modelId="{5CD7AF94-BFDF-48F6-B687-712BEB312C7A}" type="presParOf" srcId="{84C59CB6-D17A-4ABB-8EDC-1154A59544A9}" destId="{8F0BBDF6-B233-4AD5-88D1-BE850798A385}" srcOrd="1" destOrd="0" presId="urn:microsoft.com/office/officeart/2017/3/layout/HorizontalPathTimeline"/>
    <dgm:cxn modelId="{10B12BF5-B1FB-4CBD-9E91-D7D381CA4618}" type="presParOf" srcId="{84C59CB6-D17A-4ABB-8EDC-1154A59544A9}" destId="{A186A962-FE4F-49A3-8FA5-143269F44870}" srcOrd="2" destOrd="0" presId="urn:microsoft.com/office/officeart/2017/3/layout/HorizontalPathTimeline"/>
    <dgm:cxn modelId="{F256C8B7-C604-4230-AC84-F29C1863E517}" type="presParOf" srcId="{A186A962-FE4F-49A3-8FA5-143269F44870}" destId="{C9215594-E7CB-46B3-B8D7-C9AD9968F19B}" srcOrd="0" destOrd="0" presId="urn:microsoft.com/office/officeart/2017/3/layout/HorizontalPathTimeline"/>
    <dgm:cxn modelId="{A9E0E90E-E013-4A12-95A6-70A071E5496A}" type="presParOf" srcId="{A186A962-FE4F-49A3-8FA5-143269F44870}" destId="{B4AD77E9-04F7-49B0-8C0E-991B37D4E1CF}" srcOrd="1" destOrd="0" presId="urn:microsoft.com/office/officeart/2017/3/layout/HorizontalPathTimeline"/>
    <dgm:cxn modelId="{7E3C5B34-003A-48EC-8605-982CD6905247}" type="presParOf" srcId="{B4AD77E9-04F7-49B0-8C0E-991B37D4E1CF}" destId="{1B5EC5E1-B91D-4105-A2F3-5EE383E61C88}" srcOrd="0" destOrd="0" presId="urn:microsoft.com/office/officeart/2017/3/layout/HorizontalPathTimeline"/>
    <dgm:cxn modelId="{5CD09374-B697-4CFB-B02A-C0FCCE747A24}" type="presParOf" srcId="{B4AD77E9-04F7-49B0-8C0E-991B37D4E1CF}" destId="{DEE9171D-24FE-4A3B-813A-5E3F5BB790FC}" srcOrd="1" destOrd="0" presId="urn:microsoft.com/office/officeart/2017/3/layout/HorizontalPathTimeline"/>
    <dgm:cxn modelId="{6E0F18E4-AD6A-42F4-86B9-FE801C92F019}" type="presParOf" srcId="{A186A962-FE4F-49A3-8FA5-143269F44870}" destId="{A1871EB5-DD1A-453A-9339-4D59043749E8}" srcOrd="2" destOrd="0" presId="urn:microsoft.com/office/officeart/2017/3/layout/HorizontalPathTimeline"/>
    <dgm:cxn modelId="{360DA360-0C84-41B6-AF69-3AC1EC16C329}" type="presParOf" srcId="{A186A962-FE4F-49A3-8FA5-143269F44870}" destId="{C0A1562E-89ED-4D58-BD2E-DC0D9CE9FAA2}" srcOrd="3" destOrd="0" presId="urn:microsoft.com/office/officeart/2017/3/layout/HorizontalPathTimeline"/>
    <dgm:cxn modelId="{E3417DCE-42A5-48BB-90A5-4029BF71E8B7}" type="presParOf" srcId="{A186A962-FE4F-49A3-8FA5-143269F44870}" destId="{B3AC66A8-B9CA-4BC8-B7D8-34699ACD3529}" srcOrd="4" destOrd="0" presId="urn:microsoft.com/office/officeart/2017/3/layout/HorizontalPathTimeline"/>
    <dgm:cxn modelId="{C8057153-6639-4C0B-AB53-9CDC24BA5385}" type="presParOf" srcId="{84C59CB6-D17A-4ABB-8EDC-1154A59544A9}" destId="{AEED8CCD-163E-4952-9C43-55990D87DB9F}" srcOrd="3" destOrd="0" presId="urn:microsoft.com/office/officeart/2017/3/layout/HorizontalPathTimeline"/>
    <dgm:cxn modelId="{82C983CB-5D01-4A1E-A8AC-B2B313B0AED8}" type="presParOf" srcId="{84C59CB6-D17A-4ABB-8EDC-1154A59544A9}" destId="{47C4CDD5-2A29-464B-8441-75F982ED6BFA}" srcOrd="4" destOrd="0" presId="urn:microsoft.com/office/officeart/2017/3/layout/HorizontalPathTimeline"/>
    <dgm:cxn modelId="{AF61A917-66E9-434B-9BCF-0415C4008102}" type="presParOf" srcId="{47C4CDD5-2A29-464B-8441-75F982ED6BFA}" destId="{A40B9CC4-BFE9-4FC5-8BFF-3C309B719177}" srcOrd="0" destOrd="0" presId="urn:microsoft.com/office/officeart/2017/3/layout/HorizontalPathTimeline"/>
    <dgm:cxn modelId="{B303F574-7EA2-4C6F-93AE-D8144AC7A379}" type="presParOf" srcId="{47C4CDD5-2A29-464B-8441-75F982ED6BFA}" destId="{87EE8B47-02D1-4E91-8C80-36B42D5C981D}" srcOrd="1" destOrd="0" presId="urn:microsoft.com/office/officeart/2017/3/layout/HorizontalPathTimeline"/>
    <dgm:cxn modelId="{88735C74-448B-484B-B04E-BF380EB6EE75}" type="presParOf" srcId="{87EE8B47-02D1-4E91-8C80-36B42D5C981D}" destId="{8D86984A-4C09-4EA2-862A-0E4DD2F70FE0}" srcOrd="0" destOrd="0" presId="urn:microsoft.com/office/officeart/2017/3/layout/HorizontalPathTimeline"/>
    <dgm:cxn modelId="{CC0CD7A4-C7ED-40DD-B7DD-E94431E06F30}" type="presParOf" srcId="{87EE8B47-02D1-4E91-8C80-36B42D5C981D}" destId="{29F47686-39BB-4502-9449-BF9ADF2E18CD}" srcOrd="1" destOrd="0" presId="urn:microsoft.com/office/officeart/2017/3/layout/HorizontalPathTimeline"/>
    <dgm:cxn modelId="{EC551E03-B452-4D7D-9FA0-E9C86DEA18BE}" type="presParOf" srcId="{47C4CDD5-2A29-464B-8441-75F982ED6BFA}" destId="{BE8206BD-6BFF-4115-A1A9-B32CCA243543}" srcOrd="2" destOrd="0" presId="urn:microsoft.com/office/officeart/2017/3/layout/HorizontalPathTimeline"/>
    <dgm:cxn modelId="{443738F0-5FD8-4219-AB89-E400BE23CA99}" type="presParOf" srcId="{47C4CDD5-2A29-464B-8441-75F982ED6BFA}" destId="{DA0498BC-8486-45CA-B46C-067635876261}" srcOrd="3" destOrd="0" presId="urn:microsoft.com/office/officeart/2017/3/layout/HorizontalPathTimeline"/>
    <dgm:cxn modelId="{537032A9-70BA-4AE9-AD83-C6D988A50E03}" type="presParOf" srcId="{47C4CDD5-2A29-464B-8441-75F982ED6BFA}" destId="{CFD0F637-518E-4245-B7F8-814B8652F12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56D6D-5E64-4184-A5F4-99C4FA2253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FCD8234-5368-4BDD-AB6A-36AAE62A3204}">
      <dgm:prSet phldr="0"/>
      <dgm:spPr/>
      <dgm:t>
        <a:bodyPr/>
        <a:lstStyle/>
        <a:p>
          <a:r>
            <a:rPr lang="en-US" b="1" dirty="0"/>
            <a:t>Why do you think healing from traumatic historical events is important?</a:t>
          </a:r>
        </a:p>
      </dgm:t>
    </dgm:pt>
    <dgm:pt modelId="{592FB105-F83C-48E1-A08D-24E788E3443D}" type="parTrans" cxnId="{34B85172-CAFC-4CFD-A3D5-35CF4B90462D}">
      <dgm:prSet/>
      <dgm:spPr/>
      <dgm:t>
        <a:bodyPr/>
        <a:lstStyle/>
        <a:p>
          <a:endParaRPr lang="en-US"/>
        </a:p>
      </dgm:t>
    </dgm:pt>
    <dgm:pt modelId="{7DD478CC-B546-4A37-83AB-32D4B3F32BA0}" type="sibTrans" cxnId="{34B85172-CAFC-4CFD-A3D5-35CF4B90462D}">
      <dgm:prSet/>
      <dgm:spPr/>
      <dgm:t>
        <a:bodyPr/>
        <a:lstStyle/>
        <a:p>
          <a:endParaRPr lang="en-US"/>
        </a:p>
      </dgm:t>
    </dgm:pt>
    <dgm:pt modelId="{A0693AEA-89FF-4936-A606-E4B43ED9F900}">
      <dgm:prSet phldr="0"/>
      <dgm:spPr/>
      <dgm:t>
        <a:bodyPr/>
        <a:lstStyle/>
        <a:p>
          <a:pPr rtl="0"/>
          <a:r>
            <a:rPr lang="en-US" b="1" dirty="0"/>
            <a:t>Why do you think it's important to acknowledge important events in history?</a:t>
          </a:r>
        </a:p>
      </dgm:t>
    </dgm:pt>
    <dgm:pt modelId="{09E8076A-ED68-491B-AAD2-A3612A51100D}" type="parTrans" cxnId="{33ECB0BF-6E11-4DD2-ACE2-9F3DE7218216}">
      <dgm:prSet/>
      <dgm:spPr/>
      <dgm:t>
        <a:bodyPr/>
        <a:lstStyle/>
        <a:p>
          <a:endParaRPr lang="en-US"/>
        </a:p>
      </dgm:t>
    </dgm:pt>
    <dgm:pt modelId="{F6FBF7E0-6E60-4D88-AE8B-F2B94338CAC7}" type="sibTrans" cxnId="{33ECB0BF-6E11-4DD2-ACE2-9F3DE7218216}">
      <dgm:prSet/>
      <dgm:spPr/>
      <dgm:t>
        <a:bodyPr/>
        <a:lstStyle/>
        <a:p>
          <a:endParaRPr lang="en-US"/>
        </a:p>
      </dgm:t>
    </dgm:pt>
    <dgm:pt modelId="{2C1BE1BF-C8BB-4C86-814C-B6FAA5E555A0}" type="pres">
      <dgm:prSet presAssocID="{B9A56D6D-5E64-4184-A5F4-99C4FA22536A}" presName="hierChild1" presStyleCnt="0">
        <dgm:presLayoutVars>
          <dgm:chPref val="1"/>
          <dgm:dir/>
          <dgm:animOne val="branch"/>
          <dgm:animLvl val="lvl"/>
          <dgm:resizeHandles/>
        </dgm:presLayoutVars>
      </dgm:prSet>
      <dgm:spPr/>
    </dgm:pt>
    <dgm:pt modelId="{4C7B82EA-BDC4-469C-A979-7188D85FE59D}" type="pres">
      <dgm:prSet presAssocID="{A0693AEA-89FF-4936-A606-E4B43ED9F900}" presName="hierRoot1" presStyleCnt="0"/>
      <dgm:spPr/>
    </dgm:pt>
    <dgm:pt modelId="{E8980065-39FC-4AA3-A3F5-4AD79192D2E1}" type="pres">
      <dgm:prSet presAssocID="{A0693AEA-89FF-4936-A606-E4B43ED9F900}" presName="composite" presStyleCnt="0"/>
      <dgm:spPr/>
    </dgm:pt>
    <dgm:pt modelId="{746B1A63-C692-47E5-A86D-6BA7F9C555A7}" type="pres">
      <dgm:prSet presAssocID="{A0693AEA-89FF-4936-A606-E4B43ED9F900}" presName="background" presStyleLbl="node0" presStyleIdx="0" presStyleCnt="2"/>
      <dgm:spPr/>
    </dgm:pt>
    <dgm:pt modelId="{077EB6FD-A824-4444-B345-53F6B65B2C42}" type="pres">
      <dgm:prSet presAssocID="{A0693AEA-89FF-4936-A606-E4B43ED9F900}" presName="text" presStyleLbl="fgAcc0" presStyleIdx="0" presStyleCnt="2">
        <dgm:presLayoutVars>
          <dgm:chPref val="3"/>
        </dgm:presLayoutVars>
      </dgm:prSet>
      <dgm:spPr/>
    </dgm:pt>
    <dgm:pt modelId="{C85C1B82-5318-4CEE-A5F8-6D051F294849}" type="pres">
      <dgm:prSet presAssocID="{A0693AEA-89FF-4936-A606-E4B43ED9F900}" presName="hierChild2" presStyleCnt="0"/>
      <dgm:spPr/>
    </dgm:pt>
    <dgm:pt modelId="{D787DD74-2D55-4E8A-9F81-E341E63728DC}" type="pres">
      <dgm:prSet presAssocID="{AFCD8234-5368-4BDD-AB6A-36AAE62A3204}" presName="hierRoot1" presStyleCnt="0"/>
      <dgm:spPr/>
    </dgm:pt>
    <dgm:pt modelId="{DB3C1842-0E3D-4267-8F55-831A8EE50028}" type="pres">
      <dgm:prSet presAssocID="{AFCD8234-5368-4BDD-AB6A-36AAE62A3204}" presName="composite" presStyleCnt="0"/>
      <dgm:spPr/>
    </dgm:pt>
    <dgm:pt modelId="{C72A14F4-166B-49AA-8089-389C2D6FE666}" type="pres">
      <dgm:prSet presAssocID="{AFCD8234-5368-4BDD-AB6A-36AAE62A3204}" presName="background" presStyleLbl="node0" presStyleIdx="1" presStyleCnt="2"/>
      <dgm:spPr/>
    </dgm:pt>
    <dgm:pt modelId="{15739702-95BC-4173-8673-D18468BF8972}" type="pres">
      <dgm:prSet presAssocID="{AFCD8234-5368-4BDD-AB6A-36AAE62A3204}" presName="text" presStyleLbl="fgAcc0" presStyleIdx="1" presStyleCnt="2">
        <dgm:presLayoutVars>
          <dgm:chPref val="3"/>
        </dgm:presLayoutVars>
      </dgm:prSet>
      <dgm:spPr/>
    </dgm:pt>
    <dgm:pt modelId="{D83A5320-75FA-4832-906E-CF252FD52297}" type="pres">
      <dgm:prSet presAssocID="{AFCD8234-5368-4BDD-AB6A-36AAE62A3204}" presName="hierChild2" presStyleCnt="0"/>
      <dgm:spPr/>
    </dgm:pt>
  </dgm:ptLst>
  <dgm:cxnLst>
    <dgm:cxn modelId="{973AF917-925A-401B-818A-F8C4171B9FE0}" type="presOf" srcId="{B9A56D6D-5E64-4184-A5F4-99C4FA22536A}" destId="{2C1BE1BF-C8BB-4C86-814C-B6FAA5E555A0}" srcOrd="0" destOrd="0" presId="urn:microsoft.com/office/officeart/2005/8/layout/hierarchy1"/>
    <dgm:cxn modelId="{34B85172-CAFC-4CFD-A3D5-35CF4B90462D}" srcId="{B9A56D6D-5E64-4184-A5F4-99C4FA22536A}" destId="{AFCD8234-5368-4BDD-AB6A-36AAE62A3204}" srcOrd="1" destOrd="0" parTransId="{592FB105-F83C-48E1-A08D-24E788E3443D}" sibTransId="{7DD478CC-B546-4A37-83AB-32D4B3F32BA0}"/>
    <dgm:cxn modelId="{33ECB0BF-6E11-4DD2-ACE2-9F3DE7218216}" srcId="{B9A56D6D-5E64-4184-A5F4-99C4FA22536A}" destId="{A0693AEA-89FF-4936-A606-E4B43ED9F900}" srcOrd="0" destOrd="0" parTransId="{09E8076A-ED68-491B-AAD2-A3612A51100D}" sibTransId="{F6FBF7E0-6E60-4D88-AE8B-F2B94338CAC7}"/>
    <dgm:cxn modelId="{50C822E4-0617-4C28-A3B7-B96D6E5E5CCA}" type="presOf" srcId="{AFCD8234-5368-4BDD-AB6A-36AAE62A3204}" destId="{15739702-95BC-4173-8673-D18468BF8972}" srcOrd="0" destOrd="0" presId="urn:microsoft.com/office/officeart/2005/8/layout/hierarchy1"/>
    <dgm:cxn modelId="{DD1AA1F1-AFD9-40B0-AE49-22A4FB2BC7E9}" type="presOf" srcId="{A0693AEA-89FF-4936-A606-E4B43ED9F900}" destId="{077EB6FD-A824-4444-B345-53F6B65B2C42}" srcOrd="0" destOrd="0" presId="urn:microsoft.com/office/officeart/2005/8/layout/hierarchy1"/>
    <dgm:cxn modelId="{C16562BA-37EA-4F37-BA47-E739EC2C584C}" type="presParOf" srcId="{2C1BE1BF-C8BB-4C86-814C-B6FAA5E555A0}" destId="{4C7B82EA-BDC4-469C-A979-7188D85FE59D}" srcOrd="0" destOrd="0" presId="urn:microsoft.com/office/officeart/2005/8/layout/hierarchy1"/>
    <dgm:cxn modelId="{9CCCDF88-C48A-4C17-98BD-B18C3987DE07}" type="presParOf" srcId="{4C7B82EA-BDC4-469C-A979-7188D85FE59D}" destId="{E8980065-39FC-4AA3-A3F5-4AD79192D2E1}" srcOrd="0" destOrd="0" presId="urn:microsoft.com/office/officeart/2005/8/layout/hierarchy1"/>
    <dgm:cxn modelId="{EACF44A8-7561-4A7A-8B6B-B4A45CDE48E1}" type="presParOf" srcId="{E8980065-39FC-4AA3-A3F5-4AD79192D2E1}" destId="{746B1A63-C692-47E5-A86D-6BA7F9C555A7}" srcOrd="0" destOrd="0" presId="urn:microsoft.com/office/officeart/2005/8/layout/hierarchy1"/>
    <dgm:cxn modelId="{17F4AA9C-491A-490D-9DFD-4FB13A31EF40}" type="presParOf" srcId="{E8980065-39FC-4AA3-A3F5-4AD79192D2E1}" destId="{077EB6FD-A824-4444-B345-53F6B65B2C42}" srcOrd="1" destOrd="0" presId="urn:microsoft.com/office/officeart/2005/8/layout/hierarchy1"/>
    <dgm:cxn modelId="{79D3A804-936A-47ED-AD0B-568E6A79F07A}" type="presParOf" srcId="{4C7B82EA-BDC4-469C-A979-7188D85FE59D}" destId="{C85C1B82-5318-4CEE-A5F8-6D051F294849}" srcOrd="1" destOrd="0" presId="urn:microsoft.com/office/officeart/2005/8/layout/hierarchy1"/>
    <dgm:cxn modelId="{78E1A71E-3940-40FA-BCC7-1D655DFF5247}" type="presParOf" srcId="{2C1BE1BF-C8BB-4C86-814C-B6FAA5E555A0}" destId="{D787DD74-2D55-4E8A-9F81-E341E63728DC}" srcOrd="1" destOrd="0" presId="urn:microsoft.com/office/officeart/2005/8/layout/hierarchy1"/>
    <dgm:cxn modelId="{453D89CC-D89B-45E1-A504-420BC33DC14C}" type="presParOf" srcId="{D787DD74-2D55-4E8A-9F81-E341E63728DC}" destId="{DB3C1842-0E3D-4267-8F55-831A8EE50028}" srcOrd="0" destOrd="0" presId="urn:microsoft.com/office/officeart/2005/8/layout/hierarchy1"/>
    <dgm:cxn modelId="{E7C5079F-AADE-4646-B4A0-3E39C3893C98}" type="presParOf" srcId="{DB3C1842-0E3D-4267-8F55-831A8EE50028}" destId="{C72A14F4-166B-49AA-8089-389C2D6FE666}" srcOrd="0" destOrd="0" presId="urn:microsoft.com/office/officeart/2005/8/layout/hierarchy1"/>
    <dgm:cxn modelId="{39E40DF4-B530-48C0-AB62-C532A8C72959}" type="presParOf" srcId="{DB3C1842-0E3D-4267-8F55-831A8EE50028}" destId="{15739702-95BC-4173-8673-D18468BF8972}" srcOrd="1" destOrd="0" presId="urn:microsoft.com/office/officeart/2005/8/layout/hierarchy1"/>
    <dgm:cxn modelId="{E005FD7E-B569-4B48-B5CB-F1CA9DBE6B9B}" type="presParOf" srcId="{D787DD74-2D55-4E8A-9F81-E341E63728DC}" destId="{D83A5320-75FA-4832-906E-CF252FD522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52C41-9408-4B43-9A36-6EA5DE51FD01}">
      <dsp:nvSpPr>
        <dsp:cNvPr id="0" name=""/>
        <dsp:cNvSpPr/>
      </dsp:nvSpPr>
      <dsp:spPr>
        <a:xfrm>
          <a:off x="263"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a:latin typeface="The Serif Hand Black"/>
            </a:rPr>
            <a:t>Be the</a:t>
          </a:r>
          <a:r>
            <a:rPr lang="en-US" sz="5400" b="0" i="0" u="none" strike="noStrike" kern="1200" cap="none" baseline="0" noProof="0">
              <a:latin typeface="The Serif Hand Black"/>
            </a:rPr>
            <a:t> song writer</a:t>
          </a:r>
          <a:endParaRPr lang="en-US" sz="5400" kern="1200"/>
        </a:p>
      </dsp:txBody>
      <dsp:txXfrm>
        <a:off x="104395" y="1805621"/>
        <a:ext cx="3073522" cy="1924897"/>
      </dsp:txXfrm>
    </dsp:sp>
    <dsp:sp modelId="{98D173B4-9A49-4290-857B-6083446B70C4}">
      <dsp:nvSpPr>
        <dsp:cNvPr id="0" name=""/>
        <dsp:cNvSpPr/>
      </dsp:nvSpPr>
      <dsp:spPr>
        <a:xfrm>
          <a:off x="1641156" y="958971"/>
          <a:ext cx="3618198" cy="3618198"/>
        </a:xfrm>
        <a:custGeom>
          <a:avLst/>
          <a:gdLst/>
          <a:ahLst/>
          <a:cxnLst/>
          <a:rect l="0" t="0" r="0" b="0"/>
          <a:pathLst>
            <a:path>
              <a:moveTo>
                <a:pt x="365271" y="719053"/>
              </a:moveTo>
              <a:arcTo wR="1809099" hR="1809099" stAng="130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AFDBDA-68FD-4018-8868-4EB1FF06BEE7}">
      <dsp:nvSpPr>
        <dsp:cNvPr id="0" name=""/>
        <dsp:cNvSpPr/>
      </dsp:nvSpPr>
      <dsp:spPr>
        <a:xfrm>
          <a:off x="3618462"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latin typeface="The Serif Hand Black"/>
            </a:rPr>
            <a:t>Be the singer</a:t>
          </a:r>
          <a:endParaRPr lang="en-US" sz="5400" kern="1200" dirty="0"/>
        </a:p>
      </dsp:txBody>
      <dsp:txXfrm>
        <a:off x="3722594" y="1805621"/>
        <a:ext cx="3073522" cy="1924897"/>
      </dsp:txXfrm>
    </dsp:sp>
    <dsp:sp modelId="{15BB4D60-D61C-4544-A1A0-8D27038DE9D4}">
      <dsp:nvSpPr>
        <dsp:cNvPr id="0" name=""/>
        <dsp:cNvSpPr/>
      </dsp:nvSpPr>
      <dsp:spPr>
        <a:xfrm>
          <a:off x="1641156" y="958971"/>
          <a:ext cx="3618198" cy="3618198"/>
        </a:xfrm>
        <a:custGeom>
          <a:avLst/>
          <a:gdLst/>
          <a:ahLst/>
          <a:cxnLst/>
          <a:rect l="0" t="0" r="0" b="0"/>
          <a:pathLst>
            <a:path>
              <a:moveTo>
                <a:pt x="3252927" y="2899145"/>
              </a:moveTo>
              <a:arcTo wR="1809099" hR="1809099" stAng="22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A1FC-6849-423F-9AE5-21BDD049E4BA}">
      <dsp:nvSpPr>
        <dsp:cNvPr id="0" name=""/>
        <dsp:cNvSpPr/>
      </dsp:nvSpPr>
      <dsp:spPr>
        <a:xfrm>
          <a:off x="0" y="0"/>
          <a:ext cx="3286125" cy="39533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Learn what the Armenian Genocide is</a:t>
          </a:r>
        </a:p>
      </dsp:txBody>
      <dsp:txXfrm>
        <a:off x="0" y="1502256"/>
        <a:ext cx="3286125" cy="2371984"/>
      </dsp:txXfrm>
    </dsp:sp>
    <dsp:sp modelId="{1A3EA8EB-065F-484C-B7DF-8CB4A860EA82}">
      <dsp:nvSpPr>
        <dsp:cNvPr id="0" name=""/>
        <dsp:cNvSpPr/>
      </dsp:nvSpPr>
      <dsp:spPr>
        <a:xfrm>
          <a:off x="1050066" y="395330"/>
          <a:ext cx="1185992" cy="118599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3751" y="569015"/>
        <a:ext cx="838622" cy="838622"/>
      </dsp:txXfrm>
    </dsp:sp>
    <dsp:sp modelId="{BFA69BB6-D7D5-4720-AC51-FC55541DFC77}">
      <dsp:nvSpPr>
        <dsp:cNvPr id="0" name=""/>
        <dsp:cNvSpPr/>
      </dsp:nvSpPr>
      <dsp:spPr>
        <a:xfrm>
          <a:off x="0" y="3953235"/>
          <a:ext cx="3286125" cy="72"/>
        </a:xfrm>
        <a:prstGeom prst="rect">
          <a:avLst/>
        </a:prstGeom>
        <a:solidFill>
          <a:schemeClr val="accent2">
            <a:hueOff val="-489910"/>
            <a:satOff val="-2263"/>
            <a:lumOff val="-471"/>
            <a:alphaOff val="0"/>
          </a:schemeClr>
        </a:solidFill>
        <a:ln w="12700" cap="flat" cmpd="sng" algn="ctr">
          <a:solidFill>
            <a:schemeClr val="accent2">
              <a:hueOff val="-489910"/>
              <a:satOff val="-2263"/>
              <a:lumOff val="-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1E42C-1897-40C8-B4BE-619D70266F3F}">
      <dsp:nvSpPr>
        <dsp:cNvPr id="0" name=""/>
        <dsp:cNvSpPr/>
      </dsp:nvSpPr>
      <dsp:spPr>
        <a:xfrm>
          <a:off x="3614737" y="0"/>
          <a:ext cx="3286125" cy="3953307"/>
        </a:xfrm>
        <a:prstGeom prst="rect">
          <a:avLst/>
        </a:prstGeom>
        <a:solidFill>
          <a:schemeClr val="accent2">
            <a:tint val="40000"/>
            <a:alpha val="90000"/>
            <a:hueOff val="-1672628"/>
            <a:satOff val="-4166"/>
            <a:lumOff val="-519"/>
            <a:alphaOff val="0"/>
          </a:schemeClr>
        </a:solidFill>
        <a:ln w="12700" cap="flat" cmpd="sng" algn="ctr">
          <a:solidFill>
            <a:schemeClr val="accent2">
              <a:tint val="40000"/>
              <a:alpha val="90000"/>
              <a:hueOff val="-1672628"/>
              <a:satOff val="-4166"/>
              <a:lumOff val="-5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Discuss why it's important to recognize it</a:t>
          </a:r>
        </a:p>
      </dsp:txBody>
      <dsp:txXfrm>
        <a:off x="3614737" y="1502256"/>
        <a:ext cx="3286125" cy="2371984"/>
      </dsp:txXfrm>
    </dsp:sp>
    <dsp:sp modelId="{854D0E15-8A76-4BDE-844C-1C2C4C672742}">
      <dsp:nvSpPr>
        <dsp:cNvPr id="0" name=""/>
        <dsp:cNvSpPr/>
      </dsp:nvSpPr>
      <dsp:spPr>
        <a:xfrm>
          <a:off x="4664803" y="395330"/>
          <a:ext cx="1185992" cy="1185992"/>
        </a:xfrm>
        <a:prstGeom prst="ellipse">
          <a:avLst/>
        </a:prstGeom>
        <a:solidFill>
          <a:schemeClr val="accent2">
            <a:hueOff val="-979820"/>
            <a:satOff val="-4526"/>
            <a:lumOff val="-942"/>
            <a:alphaOff val="0"/>
          </a:schemeClr>
        </a:solidFill>
        <a:ln w="12700" cap="flat" cmpd="sng" algn="ctr">
          <a:solidFill>
            <a:schemeClr val="accent2">
              <a:hueOff val="-979820"/>
              <a:satOff val="-4526"/>
              <a:lumOff val="-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488" y="569015"/>
        <a:ext cx="838622" cy="838622"/>
      </dsp:txXfrm>
    </dsp:sp>
    <dsp:sp modelId="{7248CE07-CF44-4E0F-9683-BAE3B11E6B4E}">
      <dsp:nvSpPr>
        <dsp:cNvPr id="0" name=""/>
        <dsp:cNvSpPr/>
      </dsp:nvSpPr>
      <dsp:spPr>
        <a:xfrm>
          <a:off x="3614737" y="3953235"/>
          <a:ext cx="3286125" cy="72"/>
        </a:xfrm>
        <a:prstGeom prst="rect">
          <a:avLst/>
        </a:prstGeom>
        <a:solidFill>
          <a:schemeClr val="accent2">
            <a:hueOff val="-1469730"/>
            <a:satOff val="-6788"/>
            <a:lumOff val="-1412"/>
            <a:alphaOff val="0"/>
          </a:schemeClr>
        </a:solidFill>
        <a:ln w="12700" cap="flat" cmpd="sng" algn="ctr">
          <a:solidFill>
            <a:schemeClr val="accent2">
              <a:hueOff val="-1469730"/>
              <a:satOff val="-6788"/>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9B684-9408-4DE1-A353-E32BE0682B6C}">
      <dsp:nvSpPr>
        <dsp:cNvPr id="0" name=""/>
        <dsp:cNvSpPr/>
      </dsp:nvSpPr>
      <dsp:spPr>
        <a:xfrm>
          <a:off x="7229475" y="0"/>
          <a:ext cx="3286125" cy="3953307"/>
        </a:xfrm>
        <a:prstGeom prst="rect">
          <a:avLst/>
        </a:prstGeom>
        <a:solidFill>
          <a:schemeClr val="accent2">
            <a:tint val="40000"/>
            <a:alpha val="90000"/>
            <a:hueOff val="-3345255"/>
            <a:satOff val="-8332"/>
            <a:lumOff val="-1038"/>
            <a:alphaOff val="0"/>
          </a:schemeClr>
        </a:solidFill>
        <a:ln w="12700" cap="flat" cmpd="sng" algn="ctr">
          <a:solidFill>
            <a:schemeClr val="accent2">
              <a:tint val="40000"/>
              <a:alpha val="90000"/>
              <a:hueOff val="-3345255"/>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rtl="0">
            <a:lnSpc>
              <a:spcPct val="90000"/>
            </a:lnSpc>
            <a:spcBef>
              <a:spcPct val="0"/>
            </a:spcBef>
            <a:spcAft>
              <a:spcPct val="35000"/>
            </a:spcAft>
            <a:buNone/>
          </a:pPr>
          <a:r>
            <a:rPr lang="en-US" sz="2600" kern="1200" dirty="0"/>
            <a:t>Learn about additional resources for more information</a:t>
          </a:r>
        </a:p>
      </dsp:txBody>
      <dsp:txXfrm>
        <a:off x="7229475" y="1502256"/>
        <a:ext cx="3286125" cy="2371984"/>
      </dsp:txXfrm>
    </dsp:sp>
    <dsp:sp modelId="{D0D346DF-5450-42B2-BBC3-E4BE022D4DA2}">
      <dsp:nvSpPr>
        <dsp:cNvPr id="0" name=""/>
        <dsp:cNvSpPr/>
      </dsp:nvSpPr>
      <dsp:spPr>
        <a:xfrm>
          <a:off x="8279541" y="395330"/>
          <a:ext cx="1185992" cy="1185992"/>
        </a:xfrm>
        <a:prstGeom prst="ellipse">
          <a:avLst/>
        </a:prstGeom>
        <a:solidFill>
          <a:schemeClr val="accent2">
            <a:hueOff val="-1959640"/>
            <a:satOff val="-9051"/>
            <a:lumOff val="-1883"/>
            <a:alphaOff val="0"/>
          </a:schemeClr>
        </a:solidFill>
        <a:ln w="12700" cap="flat" cmpd="sng" algn="ctr">
          <a:solidFill>
            <a:schemeClr val="accent2">
              <a:hueOff val="-1959640"/>
              <a:satOff val="-9051"/>
              <a:lumOff val="-1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226" y="569015"/>
        <a:ext cx="838622" cy="838622"/>
      </dsp:txXfrm>
    </dsp:sp>
    <dsp:sp modelId="{0F1F5DA6-BA9C-4E92-964C-FC63512A9B22}">
      <dsp:nvSpPr>
        <dsp:cNvPr id="0" name=""/>
        <dsp:cNvSpPr/>
      </dsp:nvSpPr>
      <dsp:spPr>
        <a:xfrm>
          <a:off x="7229475" y="3953235"/>
          <a:ext cx="3286125" cy="72"/>
        </a:xfrm>
        <a:prstGeom prst="rect">
          <a:avLst/>
        </a:prstGeom>
        <a:solidFill>
          <a:schemeClr val="accent2">
            <a:hueOff val="-2449550"/>
            <a:satOff val="-11314"/>
            <a:lumOff val="-2354"/>
            <a:alphaOff val="0"/>
          </a:schemeClr>
        </a:solidFill>
        <a:ln w="12700" cap="flat" cmpd="sng" algn="ctr">
          <a:solidFill>
            <a:schemeClr val="accent2">
              <a:hueOff val="-2449550"/>
              <a:satOff val="-11314"/>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F7AC2-0618-4984-B32D-6C8CFBA29C7D}">
      <dsp:nvSpPr>
        <dsp:cNvPr id="0" name=""/>
        <dsp:cNvSpPr/>
      </dsp:nvSpPr>
      <dsp:spPr>
        <a:xfrm>
          <a:off x="345025" y="2972907"/>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1975</a:t>
          </a:r>
        </a:p>
      </dsp:txBody>
      <dsp:txXfrm>
        <a:off x="345025" y="2972907"/>
        <a:ext cx="2760204" cy="625583"/>
      </dsp:txXfrm>
    </dsp:sp>
    <dsp:sp modelId="{656A434C-1F2B-4AAC-9C20-8971237F7BCB}">
      <dsp:nvSpPr>
        <dsp:cNvPr id="0" name=""/>
        <dsp:cNvSpPr/>
      </dsp:nvSpPr>
      <dsp:spPr>
        <a:xfrm>
          <a:off x="0" y="2657347"/>
          <a:ext cx="6900512" cy="2214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3D928-FBF4-45E3-991F-4331829922AA}">
      <dsp:nvSpPr>
        <dsp:cNvPr id="0" name=""/>
        <dsp:cNvSpPr/>
      </dsp:nvSpPr>
      <dsp:spPr>
        <a:xfrm>
          <a:off x="207015" y="799107"/>
          <a:ext cx="3036225" cy="91709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In 1975, The US House of Representatives recognized April 24 as a National Day of Remembrance of Man's Inhumanity to Man in recognition of the Armenian Genocide.</a:t>
          </a:r>
        </a:p>
      </dsp:txBody>
      <dsp:txXfrm>
        <a:off x="207015" y="799107"/>
        <a:ext cx="3036225" cy="917096"/>
      </dsp:txXfrm>
    </dsp:sp>
    <dsp:sp modelId="{D0C19B09-8700-42A0-B71E-C9FDB1EAD6D6}">
      <dsp:nvSpPr>
        <dsp:cNvPr id="0" name=""/>
        <dsp:cNvSpPr/>
      </dsp:nvSpPr>
      <dsp:spPr>
        <a:xfrm>
          <a:off x="1725127" y="1716203"/>
          <a:ext cx="0" cy="94114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215594-E7CB-46B3-B8D7-C9AD9968F19B}">
      <dsp:nvSpPr>
        <dsp:cNvPr id="0" name=""/>
        <dsp:cNvSpPr/>
      </dsp:nvSpPr>
      <dsp:spPr>
        <a:xfrm>
          <a:off x="2070153" y="1937649"/>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1977</a:t>
          </a:r>
        </a:p>
      </dsp:txBody>
      <dsp:txXfrm>
        <a:off x="2070153" y="1937649"/>
        <a:ext cx="2760204" cy="625583"/>
      </dsp:txXfrm>
    </dsp:sp>
    <dsp:sp modelId="{1B5EC5E1-B91D-4105-A2F3-5EE383E61C88}">
      <dsp:nvSpPr>
        <dsp:cNvPr id="0" name=""/>
        <dsp:cNvSpPr/>
      </dsp:nvSpPr>
      <dsp:spPr>
        <a:xfrm>
          <a:off x="1932143" y="3819937"/>
          <a:ext cx="3036225" cy="77229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In 1977, California State Assembly declared 24 April as a Day of Remembrance for the Armenian Genocide </a:t>
          </a:r>
        </a:p>
      </dsp:txBody>
      <dsp:txXfrm>
        <a:off x="1932143" y="3819937"/>
        <a:ext cx="3036225" cy="772291"/>
      </dsp:txXfrm>
    </dsp:sp>
    <dsp:sp modelId="{A1871EB5-DD1A-453A-9339-4D59043749E8}">
      <dsp:nvSpPr>
        <dsp:cNvPr id="0" name=""/>
        <dsp:cNvSpPr/>
      </dsp:nvSpPr>
      <dsp:spPr>
        <a:xfrm>
          <a:off x="3450255" y="2878793"/>
          <a:ext cx="0" cy="941143"/>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5991C5A-F9D9-4EE2-88EE-E78D7D34B216}">
      <dsp:nvSpPr>
        <dsp:cNvPr id="0" name=""/>
        <dsp:cNvSpPr/>
      </dsp:nvSpPr>
      <dsp:spPr>
        <a:xfrm>
          <a:off x="1655926"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A1562E-89ED-4D58-BD2E-DC0D9CE9FAA2}">
      <dsp:nvSpPr>
        <dsp:cNvPr id="0" name=""/>
        <dsp:cNvSpPr/>
      </dsp:nvSpPr>
      <dsp:spPr>
        <a:xfrm>
          <a:off x="3381054"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0B9CC4-BFE9-4FC5-8BFF-3C309B719177}">
      <dsp:nvSpPr>
        <dsp:cNvPr id="0" name=""/>
        <dsp:cNvSpPr/>
      </dsp:nvSpPr>
      <dsp:spPr>
        <a:xfrm>
          <a:off x="3795281" y="2972907"/>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24 Apr.</a:t>
          </a:r>
        </a:p>
      </dsp:txBody>
      <dsp:txXfrm>
        <a:off x="3795281" y="2972907"/>
        <a:ext cx="2760204" cy="625583"/>
      </dsp:txXfrm>
    </dsp:sp>
    <dsp:sp modelId="{8D86984A-4C09-4EA2-862A-0E4DD2F70FE0}">
      <dsp:nvSpPr>
        <dsp:cNvPr id="0" name=""/>
        <dsp:cNvSpPr/>
      </dsp:nvSpPr>
      <dsp:spPr>
        <a:xfrm>
          <a:off x="3657271" y="943912"/>
          <a:ext cx="3036225" cy="77229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Armenian Genocide Remembrance Day occurs on April 24. Beginning in 2021/22 schools will be closed on that day.</a:t>
          </a:r>
        </a:p>
      </dsp:txBody>
      <dsp:txXfrm>
        <a:off x="3657271" y="943912"/>
        <a:ext cx="3036225" cy="772291"/>
      </dsp:txXfrm>
    </dsp:sp>
    <dsp:sp modelId="{BE8206BD-6BFF-4115-A1A9-B32CCA243543}">
      <dsp:nvSpPr>
        <dsp:cNvPr id="0" name=""/>
        <dsp:cNvSpPr/>
      </dsp:nvSpPr>
      <dsp:spPr>
        <a:xfrm>
          <a:off x="5175383" y="1716203"/>
          <a:ext cx="0" cy="941143"/>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A0498BC-8486-45CA-B46C-067635876261}">
      <dsp:nvSpPr>
        <dsp:cNvPr id="0" name=""/>
        <dsp:cNvSpPr/>
      </dsp:nvSpPr>
      <dsp:spPr>
        <a:xfrm>
          <a:off x="5106182"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B1A63-C692-47E5-A86D-6BA7F9C555A7}">
      <dsp:nvSpPr>
        <dsp:cNvPr id="0" name=""/>
        <dsp:cNvSpPr/>
      </dsp:nvSpPr>
      <dsp:spPr>
        <a:xfrm>
          <a:off x="842" y="1673292"/>
          <a:ext cx="2956640" cy="1877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EB6FD-A824-4444-B345-53F6B65B2C42}">
      <dsp:nvSpPr>
        <dsp:cNvPr id="0" name=""/>
        <dsp:cNvSpPr/>
      </dsp:nvSpPr>
      <dsp:spPr>
        <a:xfrm>
          <a:off x="329357" y="1985382"/>
          <a:ext cx="2956640" cy="1877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Why do you think it's important to acknowledge important events in history?</a:t>
          </a:r>
        </a:p>
      </dsp:txBody>
      <dsp:txXfrm>
        <a:off x="384346" y="2040371"/>
        <a:ext cx="2846662" cy="1767488"/>
      </dsp:txXfrm>
    </dsp:sp>
    <dsp:sp modelId="{C72A14F4-166B-49AA-8089-389C2D6FE666}">
      <dsp:nvSpPr>
        <dsp:cNvPr id="0" name=""/>
        <dsp:cNvSpPr/>
      </dsp:nvSpPr>
      <dsp:spPr>
        <a:xfrm>
          <a:off x="3614513" y="1673292"/>
          <a:ext cx="2956640" cy="1877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39702-95BC-4173-8673-D18468BF8972}">
      <dsp:nvSpPr>
        <dsp:cNvPr id="0" name=""/>
        <dsp:cNvSpPr/>
      </dsp:nvSpPr>
      <dsp:spPr>
        <a:xfrm>
          <a:off x="3943029" y="1985382"/>
          <a:ext cx="2956640" cy="1877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Why do you think healing from traumatic historical events is important?</a:t>
          </a:r>
        </a:p>
      </dsp:txBody>
      <dsp:txXfrm>
        <a:off x="3998018" y="2040371"/>
        <a:ext cx="2846662" cy="176748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DB14C-71C3-4C71-B16B-8ADE8EC93D49}" type="datetimeFigureOut">
              <a:rPr lang="en-US"/>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EEBC2-F076-456A-A134-276CDBCC8067}" type="slidenum">
              <a:rPr lang="en-US"/>
              <a:t>‹#›</a:t>
            </a:fld>
            <a:endParaRPr lang="en-US"/>
          </a:p>
        </p:txBody>
      </p:sp>
    </p:spTree>
    <p:extLst>
      <p:ext uri="{BB962C8B-B14F-4D97-AF65-F5344CB8AC3E}">
        <p14:creationId xmlns:p14="http://schemas.microsoft.com/office/powerpoint/2010/main" val="63113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https://www.mfa.gov.tr/the-armenian-allegation-of-genocide-the-issue-and-the-facts.en.mfa</a:t>
            </a:r>
          </a:p>
        </p:txBody>
      </p:sp>
      <p:sp>
        <p:nvSpPr>
          <p:cNvPr id="4" name="Slide Number Placeholder 3"/>
          <p:cNvSpPr>
            <a:spLocks noGrp="1"/>
          </p:cNvSpPr>
          <p:nvPr>
            <p:ph type="sldNum" sz="quarter" idx="5"/>
          </p:nvPr>
        </p:nvSpPr>
        <p:spPr/>
        <p:txBody>
          <a:bodyPr/>
          <a:lstStyle/>
          <a:p>
            <a:fld id="{9C8EEBC2-F076-456A-A134-276CDBCC8067}" type="slidenum">
              <a:rPr lang="en-US"/>
              <a:t>9</a:t>
            </a:fld>
            <a:endParaRPr lang="en-US"/>
          </a:p>
        </p:txBody>
      </p:sp>
    </p:spTree>
    <p:extLst>
      <p:ext uri="{BB962C8B-B14F-4D97-AF65-F5344CB8AC3E}">
        <p14:creationId xmlns:p14="http://schemas.microsoft.com/office/powerpoint/2010/main" val="332856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827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947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37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87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767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957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609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740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04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8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49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979274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story.com/topics/world-war-i/armenian-genocide" TargetMode="External"/><Relationship Id="rId2" Type="http://schemas.openxmlformats.org/officeDocument/2006/relationships/hyperlink" Target="https://www.consulate-info.com/consulate/2383/Armenia-in-Los-Angeles" TargetMode="External"/><Relationship Id="rId1" Type="http://schemas.openxmlformats.org/officeDocument/2006/relationships/slideLayout" Target="../slideLayouts/slideLayout2.xml"/><Relationship Id="rId4" Type="http://schemas.openxmlformats.org/officeDocument/2006/relationships/hyperlink" Target="https://www.facinghistory.org/topics/genocide-mass-violence/armenian-genoci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usd.org/human-relations" TargetMode="External"/><Relationship Id="rId2" Type="http://schemas.openxmlformats.org/officeDocument/2006/relationships/hyperlink" Target="mailto:humanrelations@lausd.ne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y4iRT0z5Ms?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2A500"/>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622061" y="762538"/>
            <a:ext cx="5649349" cy="3199862"/>
          </a:xfrm>
        </p:spPr>
        <p:txBody>
          <a:bodyPr anchor="b">
            <a:normAutofit/>
          </a:bodyPr>
          <a:lstStyle/>
          <a:p>
            <a:r>
              <a:rPr lang="en-US" sz="8000" dirty="0">
                <a:cs typeface="Calibri Light"/>
              </a:rPr>
              <a:t>Armenian Genocide</a:t>
            </a:r>
            <a:endParaRPr lang="en-US" sz="8000" dirty="0"/>
          </a:p>
        </p:txBody>
      </p:sp>
      <p:sp>
        <p:nvSpPr>
          <p:cNvPr id="3" name="Subtitle 2"/>
          <p:cNvSpPr>
            <a:spLocks noGrp="1"/>
          </p:cNvSpPr>
          <p:nvPr>
            <p:ph type="subTitle" idx="1"/>
          </p:nvPr>
        </p:nvSpPr>
        <p:spPr>
          <a:xfrm>
            <a:off x="5183651" y="4267879"/>
            <a:ext cx="6891512" cy="2053339"/>
          </a:xfrm>
        </p:spPr>
        <p:txBody>
          <a:bodyPr vert="horz" lIns="91440" tIns="45720" rIns="91440" bIns="45720" rtlCol="0" anchor="t">
            <a:normAutofit/>
          </a:bodyPr>
          <a:lstStyle/>
          <a:p>
            <a:pPr algn="ctr"/>
            <a:r>
              <a:rPr lang="en-US" sz="3600" dirty="0">
                <a:cs typeface="Calibri"/>
              </a:rPr>
              <a:t>Student Support &amp; Attendance Services</a:t>
            </a:r>
            <a:endParaRPr lang="en-US"/>
          </a:p>
          <a:p>
            <a:pPr algn="ctr"/>
            <a:r>
              <a:rPr lang="en-US" sz="3600" dirty="0">
                <a:cs typeface="Calibri"/>
              </a:rPr>
              <a:t>Human Relations, Diversity &amp; Equity</a:t>
            </a:r>
          </a:p>
          <a:p>
            <a:pPr algn="ctr"/>
            <a:endParaRPr lang="en-US" sz="3600" dirty="0">
              <a:cs typeface="Calibri"/>
            </a:endParaRPr>
          </a:p>
        </p:txBody>
      </p:sp>
      <p:pic>
        <p:nvPicPr>
          <p:cNvPr id="4" name="Picture 4" descr="Background pattern, rectangle&#10;&#10;Description automatically generated">
            <a:extLst>
              <a:ext uri="{FF2B5EF4-FFF2-40B4-BE49-F238E27FC236}">
                <a16:creationId xmlns:a16="http://schemas.microsoft.com/office/drawing/2014/main" id="{0BB43150-31A6-49A4-AC8D-06839273D5E2}"/>
              </a:ext>
            </a:extLst>
          </p:cNvPr>
          <p:cNvPicPr>
            <a:picLocks noChangeAspect="1"/>
          </p:cNvPicPr>
          <p:nvPr/>
        </p:nvPicPr>
        <p:blipFill>
          <a:blip r:embed="rId2"/>
          <a:stretch>
            <a:fillRect/>
          </a:stretch>
        </p:blipFill>
        <p:spPr>
          <a:xfrm>
            <a:off x="764988" y="2586758"/>
            <a:ext cx="3368969" cy="1684484"/>
          </a:xfrm>
          <a:prstGeom prst="rect">
            <a:avLst/>
          </a:prstGeom>
        </p:spPr>
      </p:pic>
      <p:sp>
        <p:nvSpPr>
          <p:cNvPr id="26"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457A6-6541-497F-BA0E-D42082238C30}"/>
              </a:ext>
            </a:extLst>
          </p:cNvPr>
          <p:cNvSpPr>
            <a:spLocks noGrp="1"/>
          </p:cNvSpPr>
          <p:nvPr>
            <p:ph type="title"/>
          </p:nvPr>
        </p:nvSpPr>
        <p:spPr>
          <a:xfrm>
            <a:off x="5308726" y="329184"/>
            <a:ext cx="6240146" cy="1245843"/>
          </a:xfrm>
        </p:spPr>
        <p:txBody>
          <a:bodyPr anchor="b">
            <a:normAutofit/>
          </a:bodyPr>
          <a:lstStyle/>
          <a:p>
            <a:r>
              <a:rPr lang="en-US" sz="7200"/>
              <a:t>THe importance</a:t>
            </a:r>
          </a:p>
        </p:txBody>
      </p:sp>
      <p:sp>
        <p:nvSpPr>
          <p:cNvPr id="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47D22"/>
          </a:solidFill>
          <a:ln w="38100" cap="rnd">
            <a:solidFill>
              <a:srgbClr val="B47D2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E8935B-7892-4AB1-B067-576F5E024DA1}"/>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pPr>
            <a:r>
              <a:rPr lang="en-US" b="1" dirty="0">
                <a:cs typeface="Arial" panose="020B0604020202020204" pitchFamily="34" charset="0"/>
              </a:rPr>
              <a:t>Learning about </a:t>
            </a:r>
            <a:r>
              <a:rPr lang="en-US" b="1" i="1" dirty="0">
                <a:cs typeface="Arial" panose="020B0604020202020204" pitchFamily="34" charset="0"/>
              </a:rPr>
              <a:t>our individual cultures </a:t>
            </a:r>
            <a:r>
              <a:rPr lang="en-US" b="1" dirty="0">
                <a:cs typeface="Arial" panose="020B0604020202020204" pitchFamily="34" charset="0"/>
              </a:rPr>
              <a:t>and the history of our people is extremely important to our identities.</a:t>
            </a:r>
          </a:p>
          <a:p>
            <a:pPr>
              <a:lnSpc>
                <a:spcPct val="100000"/>
              </a:lnSpc>
            </a:pPr>
            <a:r>
              <a:rPr lang="en-US" b="1" dirty="0">
                <a:cs typeface="Arial" panose="020B0604020202020204" pitchFamily="34" charset="0"/>
              </a:rPr>
              <a:t>Learning about </a:t>
            </a:r>
            <a:r>
              <a:rPr lang="en-US" b="1" i="1" dirty="0">
                <a:cs typeface="Arial" panose="020B0604020202020204" pitchFamily="34" charset="0"/>
              </a:rPr>
              <a:t>other cultures </a:t>
            </a:r>
            <a:r>
              <a:rPr lang="en-US" b="1" dirty="0">
                <a:cs typeface="Arial" panose="020B0604020202020204" pitchFamily="34" charset="0"/>
              </a:rPr>
              <a:t>and their history creates acceptance for those cultures</a:t>
            </a:r>
          </a:p>
          <a:p>
            <a:pPr>
              <a:lnSpc>
                <a:spcPct val="100000"/>
              </a:lnSpc>
            </a:pPr>
            <a:r>
              <a:rPr lang="en-US" b="1" dirty="0">
                <a:cs typeface="Arial" panose="020B0604020202020204" pitchFamily="34" charset="0"/>
              </a:rPr>
              <a:t>Learning about the </a:t>
            </a:r>
            <a:r>
              <a:rPr lang="en-US" b="1" i="1" dirty="0">
                <a:cs typeface="Arial" panose="020B0604020202020204" pitchFamily="34" charset="0"/>
              </a:rPr>
              <a:t>histories of injustice </a:t>
            </a:r>
            <a:r>
              <a:rPr lang="en-US" b="1" dirty="0">
                <a:cs typeface="Arial" panose="020B0604020202020204" pitchFamily="34" charset="0"/>
              </a:rPr>
              <a:t>encourages social change and justice</a:t>
            </a:r>
          </a:p>
          <a:p>
            <a:pPr>
              <a:lnSpc>
                <a:spcPct val="100000"/>
              </a:lnSpc>
            </a:pPr>
            <a:endParaRPr lang="en-US" sz="2200" dirty="0"/>
          </a:p>
          <a:p>
            <a:pPr>
              <a:lnSpc>
                <a:spcPct val="100000"/>
              </a:lnSpc>
            </a:pPr>
            <a:endParaRPr lang="en-US" sz="2200" dirty="0"/>
          </a:p>
        </p:txBody>
      </p:sp>
      <p:pic>
        <p:nvPicPr>
          <p:cNvPr id="4" name="Picture 4" descr="A picture containing graphical user interface&#10;&#10;Description automatically generated">
            <a:extLst>
              <a:ext uri="{FF2B5EF4-FFF2-40B4-BE49-F238E27FC236}">
                <a16:creationId xmlns:a16="http://schemas.microsoft.com/office/drawing/2014/main" id="{0A6D709E-3649-43F6-A9DE-E1DD6A74B01D}"/>
              </a:ext>
            </a:extLst>
          </p:cNvPr>
          <p:cNvPicPr>
            <a:picLocks noChangeAspect="1"/>
          </p:cNvPicPr>
          <p:nvPr/>
        </p:nvPicPr>
        <p:blipFill rotWithShape="1">
          <a:blip r:embed="rId2"/>
          <a:srcRect l="17462" r="1462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65146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F8CC-EA3A-4A03-A9E5-AE19D647259D}"/>
              </a:ext>
            </a:extLst>
          </p:cNvPr>
          <p:cNvSpPr>
            <a:spLocks noGrp="1"/>
          </p:cNvSpPr>
          <p:nvPr>
            <p:ph type="title"/>
          </p:nvPr>
        </p:nvSpPr>
        <p:spPr>
          <a:xfrm>
            <a:off x="576072" y="238539"/>
            <a:ext cx="11018520" cy="1434415"/>
          </a:xfrm>
        </p:spPr>
        <p:txBody>
          <a:bodyPr anchor="b">
            <a:noAutofit/>
          </a:bodyPr>
          <a:lstStyle/>
          <a:p>
            <a:pPr algn="ctr"/>
            <a:r>
              <a:rPr lang="en-US" sz="4800" dirty="0"/>
              <a:t>The call for healing</a:t>
            </a:r>
            <a:br>
              <a:rPr lang="en-US" sz="4800" dirty="0"/>
            </a:br>
            <a:r>
              <a:rPr lang="en-US" sz="4800" dirty="0"/>
              <a:t>using the past to inform our future</a:t>
            </a:r>
          </a:p>
        </p:txBody>
      </p:sp>
      <p:sp>
        <p:nvSpPr>
          <p:cNvPr id="3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EC076"/>
          </a:solidFill>
          <a:ln w="38100" cap="rnd">
            <a:solidFill>
              <a:srgbClr val="EEC07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F8133-76D4-4DAD-B47B-0D14A5AD702B}"/>
              </a:ext>
            </a:extLst>
          </p:cNvPr>
          <p:cNvSpPr>
            <a:spLocks noGrp="1"/>
          </p:cNvSpPr>
          <p:nvPr>
            <p:ph idx="1"/>
          </p:nvPr>
        </p:nvSpPr>
        <p:spPr>
          <a:xfrm>
            <a:off x="572493" y="1940910"/>
            <a:ext cx="6713552" cy="4707382"/>
          </a:xfrm>
        </p:spPr>
        <p:txBody>
          <a:bodyPr vert="horz" lIns="91440" tIns="45720" rIns="91440" bIns="45720" rtlCol="0" anchor="t">
            <a:normAutofit/>
          </a:bodyPr>
          <a:lstStyle/>
          <a:p>
            <a:pPr marL="0" indent="0">
              <a:lnSpc>
                <a:spcPct val="100000"/>
              </a:lnSpc>
              <a:buNone/>
            </a:pPr>
            <a:r>
              <a:rPr lang="en-US" sz="2400" dirty="0"/>
              <a:t>While it is important to remember what occurred and to learn about this history, there is also a </a:t>
            </a:r>
            <a:r>
              <a:rPr lang="en-US" sz="2400" i="1" dirty="0"/>
              <a:t>need to heal </a:t>
            </a:r>
            <a:r>
              <a:rPr lang="en-US" sz="2400" dirty="0"/>
              <a:t>from this trauma.</a:t>
            </a:r>
          </a:p>
          <a:p>
            <a:pPr marL="0" indent="0">
              <a:lnSpc>
                <a:spcPct val="100000"/>
              </a:lnSpc>
              <a:buNone/>
            </a:pPr>
            <a:endParaRPr lang="en-US" sz="2400" dirty="0"/>
          </a:p>
          <a:p>
            <a:pPr marL="0" indent="0">
              <a:lnSpc>
                <a:spcPct val="100000"/>
              </a:lnSpc>
              <a:buNone/>
            </a:pPr>
            <a:r>
              <a:rPr lang="en-US" sz="2400" dirty="0"/>
              <a:t>We are not responsible for the behaviors of our ancestors and should not hold people today accountable for the transgressions of their ancestors. </a:t>
            </a:r>
          </a:p>
          <a:p>
            <a:pPr marL="0" indent="0">
              <a:lnSpc>
                <a:spcPct val="100000"/>
              </a:lnSpc>
              <a:buNone/>
            </a:pPr>
            <a:endParaRPr lang="en-US" sz="2400" dirty="0"/>
          </a:p>
          <a:p>
            <a:pPr marL="0" indent="0">
              <a:lnSpc>
                <a:spcPct val="100000"/>
              </a:lnSpc>
              <a:buNone/>
            </a:pPr>
            <a:r>
              <a:rPr lang="en-US" sz="2400" dirty="0"/>
              <a:t>We can </a:t>
            </a:r>
            <a:r>
              <a:rPr lang="en-US" sz="2400" i="1" dirty="0"/>
              <a:t>honor our ancestors </a:t>
            </a:r>
            <a:r>
              <a:rPr lang="en-US" sz="2400" dirty="0"/>
              <a:t>by promoting peace and reconciliation! </a:t>
            </a:r>
          </a:p>
          <a:p>
            <a:pPr marL="0" indent="0">
              <a:lnSpc>
                <a:spcPct val="100000"/>
              </a:lnSpc>
              <a:buNone/>
            </a:pPr>
            <a:endParaRPr lang="en-US" sz="2400" dirty="0"/>
          </a:p>
          <a:p>
            <a:pPr marL="0" indent="0">
              <a:lnSpc>
                <a:spcPct val="100000"/>
              </a:lnSpc>
              <a:buNone/>
            </a:pPr>
            <a:r>
              <a:rPr lang="en-US" sz="2400" dirty="0"/>
              <a:t>Harassment and bullying, are not only destructive, but will require action to be taken by the school. </a:t>
            </a:r>
          </a:p>
          <a:p>
            <a:pPr marL="0" indent="0">
              <a:lnSpc>
                <a:spcPct val="100000"/>
              </a:lnSpc>
              <a:buNone/>
            </a:pPr>
            <a:endParaRPr lang="en-US" sz="2400" dirty="0"/>
          </a:p>
          <a:p>
            <a:pPr>
              <a:lnSpc>
                <a:spcPct val="100000"/>
              </a:lnSpc>
            </a:pPr>
            <a:endParaRPr lang="en-US" sz="2400" dirty="0"/>
          </a:p>
        </p:txBody>
      </p:sp>
      <p:pic>
        <p:nvPicPr>
          <p:cNvPr id="5" name="Picture 5">
            <a:extLst>
              <a:ext uri="{FF2B5EF4-FFF2-40B4-BE49-F238E27FC236}">
                <a16:creationId xmlns:a16="http://schemas.microsoft.com/office/drawing/2014/main" id="{D5134719-AE5F-4A27-9E2B-B9F789E6A31F}"/>
              </a:ext>
            </a:extLst>
          </p:cNvPr>
          <p:cNvPicPr>
            <a:picLocks noChangeAspect="1"/>
          </p:cNvPicPr>
          <p:nvPr/>
        </p:nvPicPr>
        <p:blipFill rotWithShape="1">
          <a:blip r:embed="rId2"/>
          <a:srcRect l="14420" r="13519"/>
          <a:stretch/>
        </p:blipFill>
        <p:spPr>
          <a:xfrm>
            <a:off x="7675658" y="2093976"/>
            <a:ext cx="3941064" cy="4096512"/>
          </a:xfrm>
          <a:prstGeom prst="rect">
            <a:avLst/>
          </a:prstGeom>
        </p:spPr>
      </p:pic>
    </p:spTree>
    <p:extLst>
      <p:ext uri="{BB962C8B-B14F-4D97-AF65-F5344CB8AC3E}">
        <p14:creationId xmlns:p14="http://schemas.microsoft.com/office/powerpoint/2010/main" val="162890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A28E1-439F-407B-95F7-A24B4B9B47C3}"/>
              </a:ext>
            </a:extLst>
          </p:cNvPr>
          <p:cNvSpPr>
            <a:spLocks noGrp="1"/>
          </p:cNvSpPr>
          <p:nvPr>
            <p:ph type="title"/>
          </p:nvPr>
        </p:nvSpPr>
        <p:spPr>
          <a:xfrm>
            <a:off x="635000" y="640823"/>
            <a:ext cx="3418659" cy="5583148"/>
          </a:xfrm>
        </p:spPr>
        <p:txBody>
          <a:bodyPr anchor="ctr">
            <a:normAutofit/>
          </a:bodyPr>
          <a:lstStyle/>
          <a:p>
            <a:r>
              <a:rPr lang="en-US" sz="6000"/>
              <a:t>Let's Talk</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D196ABB-EE14-4E90-9659-EDFE2211A5E6}"/>
              </a:ext>
            </a:extLst>
          </p:cNvPr>
          <p:cNvGraphicFramePr>
            <a:graphicFrameLocks noGrp="1"/>
          </p:cNvGraphicFramePr>
          <p:nvPr>
            <p:ph idx="1"/>
            <p:extLst>
              <p:ext uri="{D42A27DB-BD31-4B8C-83A1-F6EECF244321}">
                <p14:modId xmlns:p14="http://schemas.microsoft.com/office/powerpoint/2010/main" val="32224940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09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28A88E1-EE14-4B30-B28C-7F87899DD22C}"/>
              </a:ext>
            </a:extLst>
          </p:cNvPr>
          <p:cNvSpPr>
            <a:spLocks noGrp="1"/>
          </p:cNvSpPr>
          <p:nvPr>
            <p:ph type="title"/>
          </p:nvPr>
        </p:nvSpPr>
        <p:spPr>
          <a:xfrm>
            <a:off x="838200" y="401221"/>
            <a:ext cx="10515600" cy="1348065"/>
          </a:xfrm>
        </p:spPr>
        <p:txBody>
          <a:bodyPr>
            <a:normAutofit/>
          </a:bodyPr>
          <a:lstStyle/>
          <a:p>
            <a:pPr>
              <a:lnSpc>
                <a:spcPct val="90000"/>
              </a:lnSpc>
            </a:pPr>
            <a:r>
              <a:rPr lang="en-US" sz="5800">
                <a:solidFill>
                  <a:schemeClr val="bg1"/>
                </a:solidFill>
              </a:rPr>
              <a:t>For more resources about the armenian genocide:</a:t>
            </a:r>
          </a:p>
        </p:txBody>
      </p:sp>
      <p:sp>
        <p:nvSpPr>
          <p:cNvPr id="3" name="Content Placeholder 2">
            <a:extLst>
              <a:ext uri="{FF2B5EF4-FFF2-40B4-BE49-F238E27FC236}">
                <a16:creationId xmlns:a16="http://schemas.microsoft.com/office/drawing/2014/main" id="{76651EE2-8BE5-4A15-9F08-5198C2001506}"/>
              </a:ext>
            </a:extLst>
          </p:cNvPr>
          <p:cNvSpPr>
            <a:spLocks noGrp="1"/>
          </p:cNvSpPr>
          <p:nvPr>
            <p:ph idx="1"/>
          </p:nvPr>
        </p:nvSpPr>
        <p:spPr>
          <a:xfrm>
            <a:off x="-1740" y="2342374"/>
            <a:ext cx="11919283" cy="3590174"/>
          </a:xfrm>
        </p:spPr>
        <p:txBody>
          <a:bodyPr vert="horz" lIns="91440" tIns="45720" rIns="91440" bIns="45720" rtlCol="0" anchor="t">
            <a:normAutofit fontScale="92500"/>
          </a:bodyPr>
          <a:lstStyle/>
          <a:p>
            <a:pPr marL="0" indent="0">
              <a:buNone/>
            </a:pPr>
            <a:endParaRPr lang="en-US" dirty="0">
              <a:ea typeface="+mn-lt"/>
              <a:cs typeface="+mn-lt"/>
            </a:endParaRPr>
          </a:p>
          <a:p>
            <a:r>
              <a:rPr lang="en-US" dirty="0">
                <a:ea typeface="+mn-lt"/>
                <a:cs typeface="+mn-lt"/>
              </a:rPr>
              <a:t>Armenian Embassy &amp; Consulate Information </a:t>
            </a:r>
            <a:r>
              <a:rPr lang="en-US" dirty="0">
                <a:ea typeface="+mn-lt"/>
                <a:cs typeface="+mn-lt"/>
                <a:hlinkClick r:id="rId2"/>
              </a:rPr>
              <a:t>https://www.consulate-info.com/consulate/2383/Armenia-in-Los-Angeles</a:t>
            </a:r>
            <a:r>
              <a:rPr lang="en-US" dirty="0">
                <a:ea typeface="+mn-lt"/>
                <a:cs typeface="+mn-lt"/>
              </a:rPr>
              <a:t> </a:t>
            </a:r>
          </a:p>
          <a:p>
            <a:pPr marL="0" indent="0">
              <a:buNone/>
            </a:pPr>
            <a:endParaRPr lang="en-US" dirty="0">
              <a:ea typeface="+mn-lt"/>
              <a:cs typeface="+mn-lt"/>
            </a:endParaRPr>
          </a:p>
          <a:p>
            <a:r>
              <a:rPr lang="en-US" dirty="0">
                <a:ea typeface="+mn-lt"/>
                <a:cs typeface="+mn-lt"/>
              </a:rPr>
              <a:t>Armenian Genocide – History Channel </a:t>
            </a:r>
            <a:r>
              <a:rPr lang="en-US" dirty="0">
                <a:ea typeface="+mn-lt"/>
                <a:cs typeface="+mn-lt"/>
                <a:hlinkClick r:id="rId3"/>
              </a:rPr>
              <a:t>https://www.history.com/topics/world-war-i/armenian-genocide</a:t>
            </a:r>
            <a:endParaRPr lang="en-US" dirty="0">
              <a:ea typeface="+mn-lt"/>
              <a:cs typeface="+mn-lt"/>
            </a:endParaRPr>
          </a:p>
          <a:p>
            <a:pPr marL="0" indent="0">
              <a:buNone/>
            </a:pPr>
            <a:endParaRPr lang="en-US" dirty="0">
              <a:ea typeface="+mn-lt"/>
              <a:cs typeface="+mn-lt"/>
            </a:endParaRPr>
          </a:p>
          <a:p>
            <a:r>
              <a:rPr lang="en-US" dirty="0">
                <a:ea typeface="+mn-lt"/>
                <a:cs typeface="+mn-lt"/>
              </a:rPr>
              <a:t>The Armenian Genocide – 8 lessons by Facing History &amp; Ourselves </a:t>
            </a:r>
            <a:r>
              <a:rPr lang="en-US" dirty="0">
                <a:ea typeface="+mn-lt"/>
                <a:cs typeface="+mn-lt"/>
                <a:hlinkClick r:id="rId4"/>
              </a:rPr>
              <a:t>https://www.facinghistory.org/topics/genocide-mass-violence/armenian-genocide</a:t>
            </a:r>
            <a:r>
              <a:rPr lang="en-US" dirty="0">
                <a:ea typeface="+mn-lt"/>
                <a:cs typeface="+mn-lt"/>
              </a:rPr>
              <a:t> </a:t>
            </a:r>
          </a:p>
          <a:p>
            <a:endParaRPr lang="en-US" dirty="0">
              <a:ea typeface="+mn-lt"/>
              <a:cs typeface="+mn-lt"/>
            </a:endParaRPr>
          </a:p>
        </p:txBody>
      </p:sp>
    </p:spTree>
    <p:extLst>
      <p:ext uri="{BB962C8B-B14F-4D97-AF65-F5344CB8AC3E}">
        <p14:creationId xmlns:p14="http://schemas.microsoft.com/office/powerpoint/2010/main" val="81654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4B140-7540-43EB-B358-1B3B46AAE75F}"/>
              </a:ext>
            </a:extLst>
          </p:cNvPr>
          <p:cNvSpPr>
            <a:spLocks noGrp="1"/>
          </p:cNvSpPr>
          <p:nvPr>
            <p:ph type="title"/>
          </p:nvPr>
        </p:nvSpPr>
        <p:spPr>
          <a:xfrm>
            <a:off x="647132" y="1295231"/>
            <a:ext cx="5895178" cy="3807446"/>
          </a:xfrm>
        </p:spPr>
        <p:txBody>
          <a:bodyPr vert="horz" lIns="91440" tIns="45720" rIns="91440" bIns="45720" rtlCol="0" anchor="b">
            <a:normAutofit/>
          </a:bodyPr>
          <a:lstStyle/>
          <a:p>
            <a:r>
              <a:rPr lang="en-US" sz="8800"/>
              <a:t>Check out</a:t>
            </a:r>
          </a:p>
        </p:txBody>
      </p:sp>
      <p:sp>
        <p:nvSpPr>
          <p:cNvPr id="19" name="Freeform: Shape 18">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D8A0A555-9506-4FED-9678-50147540A348}"/>
              </a:ext>
            </a:extLst>
          </p:cNvPr>
          <p:cNvSpPr>
            <a:spLocks noGrp="1"/>
          </p:cNvSpPr>
          <p:nvPr>
            <p:ph idx="1"/>
          </p:nvPr>
        </p:nvSpPr>
        <p:spPr>
          <a:xfrm>
            <a:off x="8129872" y="1122363"/>
            <a:ext cx="3223928" cy="3807446"/>
          </a:xfrm>
        </p:spPr>
        <p:txBody>
          <a:bodyPr vert="horz" lIns="91440" tIns="45720" rIns="91440" bIns="45720" rtlCol="0" anchor="b">
            <a:normAutofit lnSpcReduction="10000"/>
          </a:bodyPr>
          <a:lstStyle/>
          <a:p>
            <a:pPr marL="0" indent="0">
              <a:buNone/>
            </a:pPr>
            <a:r>
              <a:rPr lang="en-US" sz="3600" b="1" dirty="0">
                <a:solidFill>
                  <a:srgbClr val="FFFFFF"/>
                </a:solidFill>
              </a:rPr>
              <a:t>What is one important thing you learned about the Armenian Genocide?</a:t>
            </a:r>
          </a:p>
          <a:p>
            <a:pPr marL="0" indent="0">
              <a:buNone/>
            </a:pPr>
            <a:endParaRPr lang="en-US" sz="3600" b="1" dirty="0">
              <a:solidFill>
                <a:srgbClr val="FFFFFF"/>
              </a:solidFill>
            </a:endParaRPr>
          </a:p>
          <a:p>
            <a:pPr marL="0" indent="0">
              <a:buNone/>
            </a:pPr>
            <a:r>
              <a:rPr lang="en-US" sz="3600" b="1" dirty="0">
                <a:solidFill>
                  <a:srgbClr val="FFFFFF"/>
                </a:solidFill>
              </a:rPr>
              <a:t>How can this generation promote peace?</a:t>
            </a:r>
          </a:p>
        </p:txBody>
      </p:sp>
      <p:sp>
        <p:nvSpPr>
          <p:cNvPr id="21"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48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2A263-A7F9-49A3-A5AD-F1E621F694D9}"/>
              </a:ext>
            </a:extLst>
          </p:cNvPr>
          <p:cNvSpPr>
            <a:spLocks noGrp="1"/>
          </p:cNvSpPr>
          <p:nvPr>
            <p:ph type="title"/>
          </p:nvPr>
        </p:nvSpPr>
        <p:spPr>
          <a:xfrm>
            <a:off x="1302464" y="365125"/>
            <a:ext cx="10051336" cy="1335655"/>
          </a:xfrm>
        </p:spPr>
        <p:txBody>
          <a:bodyPr>
            <a:normAutofit/>
          </a:bodyPr>
          <a:lstStyle/>
          <a:p>
            <a:r>
              <a:rPr lang="en-US" sz="8000">
                <a:solidFill>
                  <a:schemeClr val="accent1"/>
                </a:solidFill>
              </a:rPr>
              <a:t>Your feedback is important to us</a:t>
            </a:r>
          </a:p>
        </p:txBody>
      </p:sp>
      <p:pic>
        <p:nvPicPr>
          <p:cNvPr id="30" name="Content Placeholder 29" descr="A qr code on a blue background&#10;&#10;AI-generated content may be incorrect.">
            <a:extLst>
              <a:ext uri="{FF2B5EF4-FFF2-40B4-BE49-F238E27FC236}">
                <a16:creationId xmlns:a16="http://schemas.microsoft.com/office/drawing/2014/main" id="{74D932D0-7C35-CC4D-3AE1-4F1B4A6BBAE6}"/>
              </a:ext>
            </a:extLst>
          </p:cNvPr>
          <p:cNvPicPr>
            <a:picLocks noGrp="1" noChangeAspect="1"/>
          </p:cNvPicPr>
          <p:nvPr>
            <p:ph idx="1"/>
          </p:nvPr>
        </p:nvPicPr>
        <p:blipFill>
          <a:blip r:embed="rId2"/>
          <a:stretch>
            <a:fillRect/>
          </a:stretch>
        </p:blipFill>
        <p:spPr>
          <a:xfrm>
            <a:off x="3591543" y="1853689"/>
            <a:ext cx="4251960" cy="4251960"/>
          </a:xfrm>
        </p:spPr>
      </p:pic>
    </p:spTree>
    <p:extLst>
      <p:ext uri="{BB962C8B-B14F-4D97-AF65-F5344CB8AC3E}">
        <p14:creationId xmlns:p14="http://schemas.microsoft.com/office/powerpoint/2010/main" val="86283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3C5B4-82EE-4187-81B2-1EA783A3B3D2}"/>
              </a:ext>
            </a:extLst>
          </p:cNvPr>
          <p:cNvSpPr>
            <a:spLocks noGrp="1"/>
          </p:cNvSpPr>
          <p:nvPr>
            <p:ph type="title"/>
          </p:nvPr>
        </p:nvSpPr>
        <p:spPr>
          <a:xfrm>
            <a:off x="4964774" y="640823"/>
            <a:ext cx="5326183" cy="5573292"/>
          </a:xfrm>
        </p:spPr>
        <p:txBody>
          <a:bodyPr anchor="ctr">
            <a:normAutofit/>
          </a:bodyPr>
          <a:lstStyle/>
          <a:p>
            <a:pPr algn="ctr"/>
            <a:r>
              <a:rPr lang="en-US" sz="2800" dirty="0"/>
              <a:t>For additional resources &amp; support contact</a:t>
            </a:r>
            <a:br>
              <a:rPr lang="en-US" sz="2800" dirty="0"/>
            </a:br>
            <a:br>
              <a:rPr lang="en-US" sz="2800" dirty="0"/>
            </a:br>
            <a:r>
              <a:rPr lang="en-US" sz="2800" dirty="0"/>
              <a:t>Office of human relations, diversity &amp; equity</a:t>
            </a:r>
            <a:br>
              <a:rPr lang="en-US" sz="2800" dirty="0"/>
            </a:br>
            <a:br>
              <a:rPr lang="en-US" sz="2800" dirty="0"/>
            </a:br>
            <a:r>
              <a:rPr lang="en-US" sz="2800" dirty="0">
                <a:hlinkClick r:id="rId2"/>
              </a:rPr>
              <a:t>humanrelations@lausd.net</a:t>
            </a:r>
            <a:br>
              <a:rPr lang="en-US" sz="2800" dirty="0"/>
            </a:br>
            <a:r>
              <a:rPr lang="en-US" sz="2800" dirty="0">
                <a:ea typeface="+mj-lt"/>
                <a:cs typeface="+mj-lt"/>
                <a:hlinkClick r:id="rId3"/>
              </a:rPr>
              <a:t>Human Relations, Diversity and Equity / Home</a:t>
            </a:r>
            <a:endParaRPr lang="en-US" sz="2800" dirty="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website&#10;&#10;AI-generated content may be incorrect.">
            <a:extLst>
              <a:ext uri="{FF2B5EF4-FFF2-40B4-BE49-F238E27FC236}">
                <a16:creationId xmlns:a16="http://schemas.microsoft.com/office/drawing/2014/main" id="{C46C2935-EA15-D556-2173-4474117702A3}"/>
              </a:ext>
            </a:extLst>
          </p:cNvPr>
          <p:cNvPicPr>
            <a:picLocks noChangeAspect="1"/>
          </p:cNvPicPr>
          <p:nvPr/>
        </p:nvPicPr>
        <p:blipFill>
          <a:blip r:embed="rId4"/>
          <a:srcRect l="33594" t="970" r="-171" b="-55"/>
          <a:stretch/>
        </p:blipFill>
        <p:spPr>
          <a:xfrm>
            <a:off x="130648" y="937145"/>
            <a:ext cx="4032148" cy="4370939"/>
          </a:xfrm>
          <a:prstGeom prst="rect">
            <a:avLst/>
          </a:prstGeom>
        </p:spPr>
      </p:pic>
    </p:spTree>
    <p:extLst>
      <p:ext uri="{BB962C8B-B14F-4D97-AF65-F5344CB8AC3E}">
        <p14:creationId xmlns:p14="http://schemas.microsoft.com/office/powerpoint/2010/main" val="115129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FE4ABEE-5E76-4C0C-85FB-185EFAB3B6D7}"/>
              </a:ext>
            </a:extLst>
          </p:cNvPr>
          <p:cNvSpPr>
            <a:spLocks noGrp="1"/>
          </p:cNvSpPr>
          <p:nvPr>
            <p:ph type="title"/>
          </p:nvPr>
        </p:nvSpPr>
        <p:spPr>
          <a:xfrm>
            <a:off x="8453805" y="640823"/>
            <a:ext cx="3103194" cy="5583148"/>
          </a:xfrm>
        </p:spPr>
        <p:txBody>
          <a:bodyPr anchor="ctr">
            <a:normAutofit/>
          </a:bodyPr>
          <a:lstStyle/>
          <a:p>
            <a:r>
              <a:rPr lang="en-US">
                <a:solidFill>
                  <a:schemeClr val="bg1"/>
                </a:solidFill>
              </a:rPr>
              <a:t>Welcome/ check in - Would You Rather...</a:t>
            </a:r>
          </a:p>
        </p:txBody>
      </p:sp>
      <p:graphicFrame>
        <p:nvGraphicFramePr>
          <p:cNvPr id="4" name="Diagram 4">
            <a:extLst>
              <a:ext uri="{FF2B5EF4-FFF2-40B4-BE49-F238E27FC236}">
                <a16:creationId xmlns:a16="http://schemas.microsoft.com/office/drawing/2014/main" id="{E9257209-2682-47A7-BA38-E7AD4D88FCB0}"/>
              </a:ext>
            </a:extLst>
          </p:cNvPr>
          <p:cNvGraphicFramePr>
            <a:graphicFrameLocks noGrp="1"/>
          </p:cNvGraphicFramePr>
          <p:nvPr>
            <p:ph idx="1"/>
            <p:extLst>
              <p:ext uri="{D42A27DB-BD31-4B8C-83A1-F6EECF244321}">
                <p14:modId xmlns:p14="http://schemas.microsoft.com/office/powerpoint/2010/main" val="2863772385"/>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28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836351-8656-4179-B2C5-1A236FB7B5FD}"/>
              </a:ext>
            </a:extLst>
          </p:cNvPr>
          <p:cNvSpPr>
            <a:spLocks noGrp="1"/>
          </p:cNvSpPr>
          <p:nvPr>
            <p:ph type="title"/>
          </p:nvPr>
        </p:nvSpPr>
        <p:spPr>
          <a:xfrm>
            <a:off x="838200" y="365125"/>
            <a:ext cx="10515600" cy="1325563"/>
          </a:xfrm>
        </p:spPr>
        <p:txBody>
          <a:bodyPr>
            <a:normAutofit/>
          </a:bodyPr>
          <a:lstStyle/>
          <a:p>
            <a:r>
              <a:rPr lang="en-US" sz="7200">
                <a:solidFill>
                  <a:schemeClr val="bg1"/>
                </a:solidFill>
              </a:rPr>
              <a:t>Objectives</a:t>
            </a:r>
          </a:p>
        </p:txBody>
      </p:sp>
      <p:graphicFrame>
        <p:nvGraphicFramePr>
          <p:cNvPr id="8" name="Content Placeholder 2">
            <a:extLst>
              <a:ext uri="{FF2B5EF4-FFF2-40B4-BE49-F238E27FC236}">
                <a16:creationId xmlns:a16="http://schemas.microsoft.com/office/drawing/2014/main" id="{12176FE6-6FF7-4467-9A98-5809AAFC493E}"/>
              </a:ext>
            </a:extLst>
          </p:cNvPr>
          <p:cNvGraphicFramePr>
            <a:graphicFrameLocks noGrp="1"/>
          </p:cNvGraphicFramePr>
          <p:nvPr>
            <p:ph idx="1"/>
            <p:extLst>
              <p:ext uri="{D42A27DB-BD31-4B8C-83A1-F6EECF244321}">
                <p14:modId xmlns:p14="http://schemas.microsoft.com/office/powerpoint/2010/main" val="4157897904"/>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2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97AF2A0-065E-40D8-B418-F86FE1B9BA51}"/>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What is genocide?</a:t>
            </a:r>
          </a:p>
        </p:txBody>
      </p:sp>
      <p:sp>
        <p:nvSpPr>
          <p:cNvPr id="3" name="Content Placeholder 2">
            <a:extLst>
              <a:ext uri="{FF2B5EF4-FFF2-40B4-BE49-F238E27FC236}">
                <a16:creationId xmlns:a16="http://schemas.microsoft.com/office/drawing/2014/main" id="{A4BB8E3B-EB6D-4799-B1B3-B6F3DD5372C4}"/>
              </a:ext>
            </a:extLst>
          </p:cNvPr>
          <p:cNvSpPr>
            <a:spLocks noGrp="1"/>
          </p:cNvSpPr>
          <p:nvPr>
            <p:ph idx="1"/>
          </p:nvPr>
        </p:nvSpPr>
        <p:spPr>
          <a:xfrm>
            <a:off x="5494350" y="644652"/>
            <a:ext cx="5856401" cy="5568696"/>
          </a:xfrm>
        </p:spPr>
        <p:txBody>
          <a:bodyPr vert="horz" lIns="91440" tIns="45720" rIns="91440" bIns="45720" rtlCol="0" anchor="ctr">
            <a:normAutofit/>
          </a:bodyPr>
          <a:lstStyle/>
          <a:p>
            <a:pPr marL="0" indent="0">
              <a:buNone/>
            </a:pPr>
            <a:r>
              <a:rPr lang="en-US" sz="3600" b="1" dirty="0">
                <a:ea typeface="+mn-lt"/>
                <a:cs typeface="+mn-lt"/>
              </a:rPr>
              <a:t>the deliberate killing of a large group of people, especially those of a particular ethnic group or nation</a:t>
            </a:r>
            <a:r>
              <a:rPr lang="en-US" sz="3600" dirty="0">
                <a:ea typeface="+mn-lt"/>
                <a:cs typeface="+mn-lt"/>
              </a:rPr>
              <a:t>.</a:t>
            </a:r>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69404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building, road, photo&#10;&#10;Description automatically generated">
            <a:extLst>
              <a:ext uri="{FF2B5EF4-FFF2-40B4-BE49-F238E27FC236}">
                <a16:creationId xmlns:a16="http://schemas.microsoft.com/office/drawing/2014/main" id="{6D4D88E8-FF29-476D-A69F-E5D94BEEF308}"/>
              </a:ext>
            </a:extLst>
          </p:cNvPr>
          <p:cNvPicPr>
            <a:picLocks noChangeAspect="1"/>
          </p:cNvPicPr>
          <p:nvPr/>
        </p:nvPicPr>
        <p:blipFill rotWithShape="1">
          <a:blip r:embed="rId2">
            <a:alphaModFix amt="35000"/>
          </a:blip>
          <a:srcRect t="8047" b="4063"/>
          <a:stretch/>
        </p:blipFill>
        <p:spPr>
          <a:xfrm>
            <a:off x="20" y="10"/>
            <a:ext cx="12191979" cy="6857990"/>
          </a:xfrm>
          <a:prstGeom prst="rect">
            <a:avLst/>
          </a:prstGeom>
          <a:effectLst>
            <a:innerShdw blurRad="63500" dist="50800" dir="13500000">
              <a:prstClr val="black">
                <a:alpha val="50000"/>
              </a:prstClr>
            </a:innerShdw>
          </a:effectLst>
        </p:spPr>
      </p:pic>
      <p:sp>
        <p:nvSpPr>
          <p:cNvPr id="2" name="Title 1">
            <a:extLst>
              <a:ext uri="{FF2B5EF4-FFF2-40B4-BE49-F238E27FC236}">
                <a16:creationId xmlns:a16="http://schemas.microsoft.com/office/drawing/2014/main" id="{3E2437D7-7E48-4A88-B9FB-93B049CECD42}"/>
              </a:ext>
            </a:extLst>
          </p:cNvPr>
          <p:cNvSpPr>
            <a:spLocks noGrp="1"/>
          </p:cNvSpPr>
          <p:nvPr>
            <p:ph type="title"/>
          </p:nvPr>
        </p:nvSpPr>
        <p:spPr>
          <a:xfrm>
            <a:off x="640080" y="853673"/>
            <a:ext cx="4023360" cy="5004794"/>
          </a:xfrm>
        </p:spPr>
        <p:txBody>
          <a:bodyPr>
            <a:normAutofit/>
          </a:bodyPr>
          <a:lstStyle/>
          <a:p>
            <a:r>
              <a:rPr lang="en-US" sz="7200" dirty="0" err="1"/>
              <a:t>WHat</a:t>
            </a:r>
            <a:r>
              <a:rPr lang="en-US" sz="7200" dirty="0"/>
              <a:t> is the Armenian genocide?</a:t>
            </a:r>
          </a:p>
        </p:txBody>
      </p:sp>
      <p:sp>
        <p:nvSpPr>
          <p:cNvPr id="3" name="Content Placeholder 2">
            <a:extLst>
              <a:ext uri="{FF2B5EF4-FFF2-40B4-BE49-F238E27FC236}">
                <a16:creationId xmlns:a16="http://schemas.microsoft.com/office/drawing/2014/main" id="{31CEE565-7201-4E85-8EAD-2B0B89C7A09D}"/>
              </a:ext>
            </a:extLst>
          </p:cNvPr>
          <p:cNvSpPr>
            <a:spLocks noGrp="1"/>
          </p:cNvSpPr>
          <p:nvPr>
            <p:ph idx="1"/>
          </p:nvPr>
        </p:nvSpPr>
        <p:spPr>
          <a:xfrm>
            <a:off x="5599083" y="498769"/>
            <a:ext cx="5715000" cy="5662410"/>
          </a:xfrm>
          <a:solidFill>
            <a:schemeClr val="tx1">
              <a:lumMod val="95000"/>
            </a:schemeClr>
          </a:solidFill>
        </p:spPr>
        <p:txBody>
          <a:bodyPr vert="horz" lIns="91440" tIns="45720" rIns="91440" bIns="45720" rtlCol="0" anchor="ctr">
            <a:normAutofit lnSpcReduction="10000"/>
          </a:bodyPr>
          <a:lstStyle/>
          <a:p>
            <a:r>
              <a:rPr lang="en-US" dirty="0">
                <a:solidFill>
                  <a:schemeClr val="bg1"/>
                </a:solidFill>
                <a:latin typeface="Arial"/>
                <a:ea typeface="+mn-lt"/>
                <a:cs typeface="Arial"/>
              </a:rPr>
              <a:t>The systematic murder and expulsion of 1.5 million ethnic Armenians carried out in Turkey and adjoining regions by the Ottoman government between 1914 and 1923.</a:t>
            </a:r>
          </a:p>
          <a:p>
            <a:pPr marL="0" indent="0">
              <a:buNone/>
            </a:pPr>
            <a:endParaRPr lang="en-US" dirty="0">
              <a:solidFill>
                <a:schemeClr val="bg1"/>
              </a:solidFill>
              <a:latin typeface="Arial" panose="020B0604020202020204" pitchFamily="34" charset="0"/>
              <a:ea typeface="+mn-lt"/>
              <a:cs typeface="Arial" panose="020B0604020202020204" pitchFamily="34" charset="0"/>
            </a:endParaRPr>
          </a:p>
          <a:p>
            <a:r>
              <a:rPr lang="en-US" dirty="0">
                <a:solidFill>
                  <a:schemeClr val="bg1"/>
                </a:solidFill>
                <a:latin typeface="Arial" panose="020B0604020202020204" pitchFamily="34" charset="0"/>
                <a:ea typeface="+mn-lt"/>
                <a:cs typeface="Arial" panose="020B0604020202020204" pitchFamily="34" charset="0"/>
              </a:rPr>
              <a:t> On 24 April 1915, the Ottoman authorities arrested about 250 Armenian leaders and deported them to Angora (Ankara). Most were eventually murdered.</a:t>
            </a:r>
            <a:endParaRPr lang="en-US" dirty="0">
              <a:solidFill>
                <a:schemeClr val="bg1"/>
              </a:solidFill>
              <a:latin typeface="Arial" panose="020B0604020202020204" pitchFamily="34" charset="0"/>
              <a:cs typeface="Arial" panose="020B0604020202020204" pitchFamily="34" charset="0"/>
            </a:endParaRPr>
          </a:p>
        </p:txBody>
      </p:sp>
      <p:sp>
        <p:nvSpPr>
          <p:cNvPr id="36"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518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3ED85-9CCA-46BA-95B5-2A1FC3C391E9}"/>
              </a:ext>
            </a:extLst>
          </p:cNvPr>
          <p:cNvSpPr>
            <a:spLocks noGrp="1"/>
          </p:cNvSpPr>
          <p:nvPr>
            <p:ph type="title"/>
          </p:nvPr>
        </p:nvSpPr>
        <p:spPr>
          <a:xfrm>
            <a:off x="576072" y="238539"/>
            <a:ext cx="11018520" cy="1434415"/>
          </a:xfrm>
        </p:spPr>
        <p:txBody>
          <a:bodyPr anchor="b">
            <a:normAutofit/>
          </a:bodyPr>
          <a:lstStyle/>
          <a:p>
            <a:r>
              <a:rPr lang="en-US" sz="7200"/>
              <a:t>What is the armenian genocide?</a:t>
            </a:r>
          </a:p>
        </p:txBody>
      </p:sp>
      <p:sp>
        <p:nvSpPr>
          <p:cNvPr id="5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0AAE94-7D71-435D-B73F-BC2621091EB8}"/>
              </a:ext>
            </a:extLst>
          </p:cNvPr>
          <p:cNvSpPr>
            <a:spLocks noGrp="1"/>
          </p:cNvSpPr>
          <p:nvPr>
            <p:ph idx="1"/>
          </p:nvPr>
        </p:nvSpPr>
        <p:spPr>
          <a:xfrm>
            <a:off x="572493" y="2097599"/>
            <a:ext cx="7001099" cy="4616763"/>
          </a:xfrm>
        </p:spPr>
        <p:txBody>
          <a:bodyPr vert="horz" lIns="91440" tIns="45720" rIns="91440" bIns="45720" rtlCol="0" anchor="t">
            <a:normAutofit/>
          </a:bodyPr>
          <a:lstStyle/>
          <a:p>
            <a:pPr marL="0" indent="0">
              <a:buNone/>
            </a:pPr>
            <a:r>
              <a:rPr lang="en-US" sz="3600" b="1" dirty="0">
                <a:ea typeface="+mn-lt"/>
                <a:cs typeface="Arial"/>
              </a:rPr>
              <a:t>The Armenian Genocide was carried out during and after WWI and implemented in two phases—the killing of men through massacre and subjection of army conscripts to forced labor followed by the deportation of women, children, the elderly, and the infirm on death marches leading to the Syrian Desert. </a:t>
            </a:r>
          </a:p>
          <a:p>
            <a:pPr marL="0" indent="0">
              <a:buNone/>
            </a:pPr>
            <a:endParaRPr lang="en-US" sz="2200" dirty="0">
              <a:latin typeface="Arial" panose="020B0604020202020204" pitchFamily="34" charset="0"/>
              <a:ea typeface="+mn-lt"/>
              <a:cs typeface="Arial" panose="020B0604020202020204" pitchFamily="34" charset="0"/>
            </a:endParaRPr>
          </a:p>
        </p:txBody>
      </p:sp>
      <p:pic>
        <p:nvPicPr>
          <p:cNvPr id="8" name="Picture 9" descr="An old photo of a large rock&#10;&#10;Description automatically generated">
            <a:extLst>
              <a:ext uri="{FF2B5EF4-FFF2-40B4-BE49-F238E27FC236}">
                <a16:creationId xmlns:a16="http://schemas.microsoft.com/office/drawing/2014/main" id="{6858FE1C-0BFF-474B-B2D7-91AFE4E78830}"/>
              </a:ext>
            </a:extLst>
          </p:cNvPr>
          <p:cNvPicPr>
            <a:picLocks noChangeAspect="1"/>
          </p:cNvPicPr>
          <p:nvPr/>
        </p:nvPicPr>
        <p:blipFill rotWithShape="1">
          <a:blip r:embed="rId2"/>
          <a:srcRect l="24512" r="21433"/>
          <a:stretch/>
        </p:blipFill>
        <p:spPr>
          <a:xfrm>
            <a:off x="7675658" y="2093976"/>
            <a:ext cx="3941064" cy="4096512"/>
          </a:xfrm>
          <a:prstGeom prst="rect">
            <a:avLst/>
          </a:prstGeom>
        </p:spPr>
      </p:pic>
    </p:spTree>
    <p:extLst>
      <p:ext uri="{BB962C8B-B14F-4D97-AF65-F5344CB8AC3E}">
        <p14:creationId xmlns:p14="http://schemas.microsoft.com/office/powerpoint/2010/main" val="14015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4C4577A-2DD7-4C1B-8249-517A71E94F48}"/>
              </a:ext>
            </a:extLst>
          </p:cNvPr>
          <p:cNvSpPr>
            <a:spLocks noGrp="1"/>
          </p:cNvSpPr>
          <p:nvPr>
            <p:ph type="title"/>
          </p:nvPr>
        </p:nvSpPr>
        <p:spPr>
          <a:xfrm>
            <a:off x="7124135" y="2156348"/>
            <a:ext cx="3971495" cy="1866748"/>
          </a:xfrm>
        </p:spPr>
        <p:txBody>
          <a:bodyPr vert="horz" lIns="91440" tIns="45720" rIns="91440" bIns="45720" rtlCol="0" anchor="b">
            <a:normAutofit fontScale="90000"/>
          </a:bodyPr>
          <a:lstStyle/>
          <a:p>
            <a:pPr algn="ctr"/>
            <a:r>
              <a:rPr lang="en-US" sz="5800" dirty="0">
                <a:solidFill>
                  <a:srgbClr val="FFFFFF"/>
                </a:solidFill>
              </a:rPr>
              <a:t>The Armenian genocide</a:t>
            </a:r>
            <a:br>
              <a:rPr lang="en-US" sz="5800" dirty="0">
                <a:solidFill>
                  <a:srgbClr val="FFFFFF"/>
                </a:solidFill>
              </a:rPr>
            </a:br>
            <a:r>
              <a:rPr lang="en-US" sz="5800" dirty="0">
                <a:solidFill>
                  <a:srgbClr val="FFFFFF"/>
                </a:solidFill>
              </a:rPr>
              <a:t>1915</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hlinkClick r:id="" action="ppaction://media"/>
            <a:extLst>
              <a:ext uri="{FF2B5EF4-FFF2-40B4-BE49-F238E27FC236}">
                <a16:creationId xmlns:a16="http://schemas.microsoft.com/office/drawing/2014/main" id="{21893CBE-F800-42AE-8AB1-97E1824505BB}"/>
              </a:ext>
            </a:extLst>
          </p:cNvPr>
          <p:cNvPicPr>
            <a:picLocks noGrp="1" noRot="1" noChangeAspect="1"/>
          </p:cNvPicPr>
          <p:nvPr>
            <p:ph idx="1"/>
            <a:videoFile r:link="rId1"/>
          </p:nvPr>
        </p:nvPicPr>
        <p:blipFill>
          <a:blip r:embed="rId3"/>
          <a:stretch>
            <a:fillRect/>
          </a:stretch>
        </p:blipFill>
        <p:spPr>
          <a:xfrm>
            <a:off x="643467" y="1337428"/>
            <a:ext cx="5448327" cy="4086245"/>
          </a:xfrm>
          <a:prstGeom prst="rect">
            <a:avLst/>
          </a:prstGeom>
        </p:spPr>
      </p:pic>
    </p:spTree>
    <p:extLst>
      <p:ext uri="{BB962C8B-B14F-4D97-AF65-F5344CB8AC3E}">
        <p14:creationId xmlns:p14="http://schemas.microsoft.com/office/powerpoint/2010/main" val="206336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7E695-8613-45A5-8EC1-016C6EE74B08}"/>
              </a:ext>
            </a:extLst>
          </p:cNvPr>
          <p:cNvSpPr>
            <a:spLocks noGrp="1"/>
          </p:cNvSpPr>
          <p:nvPr>
            <p:ph type="title"/>
          </p:nvPr>
        </p:nvSpPr>
        <p:spPr>
          <a:xfrm>
            <a:off x="635000" y="640823"/>
            <a:ext cx="3418659" cy="5583148"/>
          </a:xfrm>
        </p:spPr>
        <p:txBody>
          <a:bodyPr anchor="ctr">
            <a:normAutofit/>
          </a:bodyPr>
          <a:lstStyle/>
          <a:p>
            <a:r>
              <a:rPr lang="en-US" sz="6000"/>
              <a:t>Armenian genocide remembrance</a:t>
            </a:r>
          </a:p>
        </p:txBody>
      </p:sp>
      <p:sp>
        <p:nvSpPr>
          <p:cNvPr id="1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311360E4-EE4C-489A-85F3-555BA4FF0D31}"/>
              </a:ext>
            </a:extLst>
          </p:cNvPr>
          <p:cNvGraphicFramePr>
            <a:graphicFrameLocks noGrp="1"/>
          </p:cNvGraphicFramePr>
          <p:nvPr>
            <p:ph idx="1"/>
            <p:extLst>
              <p:ext uri="{D42A27DB-BD31-4B8C-83A1-F6EECF244321}">
                <p14:modId xmlns:p14="http://schemas.microsoft.com/office/powerpoint/2010/main" val="2955596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09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0C7CD50-2877-419E-BA94-B51D7CB49B5C}"/>
              </a:ext>
            </a:extLst>
          </p:cNvPr>
          <p:cNvSpPr>
            <a:spLocks noGrp="1"/>
          </p:cNvSpPr>
          <p:nvPr>
            <p:ph type="title"/>
          </p:nvPr>
        </p:nvSpPr>
        <p:spPr>
          <a:xfrm>
            <a:off x="841246" y="673770"/>
            <a:ext cx="3644489" cy="2414488"/>
          </a:xfrm>
        </p:spPr>
        <p:txBody>
          <a:bodyPr anchor="t">
            <a:normAutofit/>
          </a:bodyPr>
          <a:lstStyle/>
          <a:p>
            <a:r>
              <a:rPr lang="en-US" sz="6600" dirty="0">
                <a:solidFill>
                  <a:schemeClr val="bg1"/>
                </a:solidFill>
              </a:rPr>
              <a:t>The controversy</a:t>
            </a:r>
          </a:p>
        </p:txBody>
      </p:sp>
      <p:sp>
        <p:nvSpPr>
          <p:cNvPr id="3" name="Content Placeholder 2">
            <a:extLst>
              <a:ext uri="{FF2B5EF4-FFF2-40B4-BE49-F238E27FC236}">
                <a16:creationId xmlns:a16="http://schemas.microsoft.com/office/drawing/2014/main" id="{A659873B-76A0-4A83-8012-C580D258341E}"/>
              </a:ext>
            </a:extLst>
          </p:cNvPr>
          <p:cNvSpPr>
            <a:spLocks noGrp="1"/>
          </p:cNvSpPr>
          <p:nvPr>
            <p:ph idx="1"/>
          </p:nvPr>
        </p:nvSpPr>
        <p:spPr>
          <a:xfrm>
            <a:off x="6095999" y="882315"/>
            <a:ext cx="5254754" cy="5294647"/>
          </a:xfrm>
        </p:spPr>
        <p:txBody>
          <a:bodyPr vert="horz" lIns="91440" tIns="45720" rIns="91440" bIns="45720" rtlCol="0" anchor="t">
            <a:normAutofit fontScale="77500" lnSpcReduction="20000"/>
          </a:bodyPr>
          <a:lstStyle/>
          <a:p>
            <a:r>
              <a:rPr lang="en-US" sz="2600" dirty="0">
                <a:latin typeface="Arial"/>
                <a:cs typeface="Arial"/>
              </a:rPr>
              <a:t>The Turkish government denies that this was a genocide. They refer to this </a:t>
            </a:r>
            <a:r>
              <a:rPr lang="en-US" sz="2600">
                <a:latin typeface="Arial"/>
                <a:cs typeface="Arial"/>
              </a:rPr>
              <a:t>period as an international war and an </a:t>
            </a:r>
            <a:r>
              <a:rPr lang="en-US" sz="2600" dirty="0">
                <a:latin typeface="Arial"/>
                <a:cs typeface="Arial"/>
              </a:rPr>
              <a:t>intercommunal struggle, during which as many, if not more, Muslims and Jews died as did Armenians. </a:t>
            </a:r>
          </a:p>
          <a:p>
            <a:pPr marL="0" indent="0">
              <a:buNone/>
            </a:pPr>
            <a:endParaRPr lang="en-US" sz="2600">
              <a:latin typeface="Arial"/>
              <a:cs typeface="Arial"/>
            </a:endParaRPr>
          </a:p>
          <a:p>
            <a:r>
              <a:rPr lang="en-US" sz="2600" dirty="0">
                <a:latin typeface="Arial"/>
                <a:cs typeface="Arial"/>
              </a:rPr>
              <a:t>Why is it important to Armenians that Turkey acknowledges that it was a ‘genocide?’ </a:t>
            </a:r>
            <a:endParaRPr lang="en-US" sz="2600" dirty="0">
              <a:latin typeface="Arial" panose="020B0604020202020204" pitchFamily="34" charset="0"/>
              <a:cs typeface="Arial"/>
            </a:endParaRPr>
          </a:p>
          <a:p>
            <a:pPr marL="0" indent="0">
              <a:buNone/>
            </a:pPr>
            <a:endParaRPr lang="en-US" sz="2600" dirty="0">
              <a:latin typeface="Arial"/>
              <a:cs typeface="Arial"/>
            </a:endParaRPr>
          </a:p>
          <a:p>
            <a:r>
              <a:rPr lang="en-US" sz="2600" dirty="0">
                <a:latin typeface="Arial"/>
                <a:cs typeface="Arial"/>
              </a:rPr>
              <a:t>Why would Turkey resist it being called a genocide? </a:t>
            </a:r>
          </a:p>
          <a:p>
            <a:pPr marL="0" indent="0">
              <a:buNone/>
            </a:pPr>
            <a:endParaRPr lang="en-US" sz="2600">
              <a:latin typeface="Arial"/>
              <a:cs typeface="Arial"/>
            </a:endParaRPr>
          </a:p>
          <a:p>
            <a:r>
              <a:rPr lang="en-US" sz="2600" dirty="0">
                <a:latin typeface="Arial"/>
                <a:cs typeface="Arial"/>
              </a:rPr>
              <a:t>Could this be resolved?</a:t>
            </a:r>
          </a:p>
          <a:p>
            <a:endParaRPr lang="en-US" sz="2600"/>
          </a:p>
        </p:txBody>
      </p:sp>
    </p:spTree>
    <p:extLst>
      <p:ext uri="{BB962C8B-B14F-4D97-AF65-F5344CB8AC3E}">
        <p14:creationId xmlns:p14="http://schemas.microsoft.com/office/powerpoint/2010/main" val="155646789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8" ma:contentTypeDescription="Create a new document." ma:contentTypeScope="" ma:versionID="cfea5a2e0237dd6ab644b8f05928f4f2">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65d1d92482269fe78b1ffc6077fd957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191137-1b35-41c9-bae8-001d8a25c4d3}" ma:internalName="TaxCatchAll" ma:showField="CatchAllData" ma:web="4259f52f-4b71-47bc-aac8-de2b0f5da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21116e-70b5-4dea-976a-806e996dba5c">
      <Terms xmlns="http://schemas.microsoft.com/office/infopath/2007/PartnerControls"/>
    </lcf76f155ced4ddcb4097134ff3c332f>
    <TaxCatchAll xmlns="4259f52f-4b71-47bc-aac8-de2b0f5da881" xsi:nil="true"/>
  </documentManagement>
</p:properties>
</file>

<file path=customXml/itemProps1.xml><?xml version="1.0" encoding="utf-8"?>
<ds:datastoreItem xmlns:ds="http://schemas.openxmlformats.org/officeDocument/2006/customXml" ds:itemID="{E3957ABA-1D51-4F5B-96FD-04779DED75C6}">
  <ds:schemaRefs>
    <ds:schemaRef ds:uri="http://schemas.microsoft.com/sharepoint/v3/contenttype/forms"/>
  </ds:schemaRefs>
</ds:datastoreItem>
</file>

<file path=customXml/itemProps2.xml><?xml version="1.0" encoding="utf-8"?>
<ds:datastoreItem xmlns:ds="http://schemas.openxmlformats.org/officeDocument/2006/customXml" ds:itemID="{EE4E31B9-7A03-4706-823C-EA97F6E9A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BA596D-A09E-448C-91E6-09934E1DFD82}">
  <ds:schemaRefs>
    <ds:schemaRef ds:uri="http://schemas.microsoft.com/office/2006/documentManagement/types"/>
    <ds:schemaRef ds:uri="http://schemas.microsoft.com/office/2006/metadata/properties"/>
    <ds:schemaRef ds:uri="e021116e-70b5-4dea-976a-806e996dba5c"/>
    <ds:schemaRef ds:uri="http://schemas.openxmlformats.org/package/2006/metadata/core-properties"/>
    <ds:schemaRef ds:uri="http://purl.org/dc/dcmitype/"/>
    <ds:schemaRef ds:uri="4259f52f-4b71-47bc-aac8-de2b0f5da881"/>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656</Words>
  <Application>Microsoft Office PowerPoint</Application>
  <PresentationFormat>Widescreen</PresentationFormat>
  <Paragraphs>67</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The Hand Bold</vt:lpstr>
      <vt:lpstr>The Serif Hand Black</vt:lpstr>
      <vt:lpstr>SketchyVTI</vt:lpstr>
      <vt:lpstr>Armenian Genocide</vt:lpstr>
      <vt:lpstr>Welcome/ check in - Would You Rather...</vt:lpstr>
      <vt:lpstr>Objectives</vt:lpstr>
      <vt:lpstr>What is genocide?</vt:lpstr>
      <vt:lpstr>WHat is the Armenian genocide?</vt:lpstr>
      <vt:lpstr>What is the armenian genocide?</vt:lpstr>
      <vt:lpstr>The Armenian genocide 1915</vt:lpstr>
      <vt:lpstr>Armenian genocide remembrance</vt:lpstr>
      <vt:lpstr>The controversy</vt:lpstr>
      <vt:lpstr>THe importance</vt:lpstr>
      <vt:lpstr>The call for healing using the past to inform our future</vt:lpstr>
      <vt:lpstr>Let's Talk</vt:lpstr>
      <vt:lpstr>For more resources about the armenian genocide:</vt:lpstr>
      <vt:lpstr>Check out</vt:lpstr>
      <vt:lpstr>Your feedback is important to us</vt:lpstr>
      <vt:lpstr>For additional resources &amp; support contact  Office of human relations, diversity &amp; equity  humanrelations@lausd.net Human Relations, Diversity and Equity /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Hall, Julie</cp:lastModifiedBy>
  <cp:revision>507</cp:revision>
  <dcterms:created xsi:type="dcterms:W3CDTF">2020-10-05T19:08:08Z</dcterms:created>
  <dcterms:modified xsi:type="dcterms:W3CDTF">2025-04-21T19:25:39Z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y fmtid="{D5CDD505-2E9C-101B-9397-08002B2CF9AE}" pid="3" name="MediaServiceImageTags">
    <vt:lpwstr/>
  </property>
</Properties>
</file>